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Cagliostro" panose="02000000000000000000" pitchFamily="2" charset="0"/>
      <p:regular r:id="rId19"/>
    </p:embeddedFont>
    <p:embeddedFont>
      <p:font typeface="Engagement" panose="02000506000000020002" pitchFamily="2" charset="0"/>
      <p:regular r:id="rId20"/>
    </p:embeddedFont>
    <p:embeddedFont>
      <p:font typeface="Germania One" panose="020B0700020200000000" pitchFamily="34" charset="0"/>
      <p:regular r:id="rId21"/>
    </p:embeddedFont>
    <p:embeddedFont>
      <p:font typeface="Unica One" pitchFamily="2" charset="77"/>
      <p:regular r:id="rId22"/>
    </p:embeddedFont>
    <p:embeddedFont>
      <p:font typeface="Vast Shadow" panose="02000000000000000000" pitchFamily="2" charset="77"/>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80" d="100"/>
          <a:sy n="80" d="100"/>
        </p:scale>
        <p:origin x="824" y="20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1" name="Google Shape;331;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3" name="Google Shape;353;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1" name="Google Shape;43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0" name="Google Shape;470;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 name="Google Shape;110;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1" name="Google Shape;24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0" name="Google Shape;27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9" name="Google Shape;299;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85" name="Google Shape;85;p13"/>
          <p:cNvGrpSpPr/>
          <p:nvPr/>
        </p:nvGrpSpPr>
        <p:grpSpPr>
          <a:xfrm>
            <a:off x="619846" y="1070989"/>
            <a:ext cx="17035015" cy="157245"/>
            <a:chOff x="0" y="31750"/>
            <a:chExt cx="22713354" cy="209660"/>
          </a:xfrm>
        </p:grpSpPr>
        <p:cxnSp>
          <p:nvCxnSpPr>
            <p:cNvPr id="86" name="Google Shape;86;p13"/>
            <p:cNvCxnSpPr/>
            <p:nvPr/>
          </p:nvCxnSpPr>
          <p:spPr>
            <a:xfrm>
              <a:off x="12701519" y="227599"/>
              <a:ext cx="10011835" cy="0"/>
            </a:xfrm>
            <a:prstGeom prst="straightConnector1">
              <a:avLst/>
            </a:prstGeom>
            <a:noFill/>
            <a:ln w="63500" cap="flat" cmpd="sng">
              <a:solidFill>
                <a:srgbClr val="000000"/>
              </a:solidFill>
              <a:prstDash val="solid"/>
              <a:round/>
              <a:headEnd type="none" w="sm" len="sm"/>
              <a:tailEnd type="none" w="sm" len="sm"/>
            </a:ln>
          </p:spPr>
        </p:cxnSp>
        <p:cxnSp>
          <p:nvCxnSpPr>
            <p:cNvPr id="87" name="Google Shape;87;p13"/>
            <p:cNvCxnSpPr/>
            <p:nvPr/>
          </p:nvCxnSpPr>
          <p:spPr>
            <a:xfrm>
              <a:off x="12701519" y="31750"/>
              <a:ext cx="10011835" cy="0"/>
            </a:xfrm>
            <a:prstGeom prst="straightConnector1">
              <a:avLst/>
            </a:prstGeom>
            <a:noFill/>
            <a:ln w="63500" cap="flat" cmpd="sng">
              <a:solidFill>
                <a:srgbClr val="000000"/>
              </a:solidFill>
              <a:prstDash val="solid"/>
              <a:round/>
              <a:headEnd type="none" w="sm" len="sm"/>
              <a:tailEnd type="none" w="sm" len="sm"/>
            </a:ln>
          </p:spPr>
        </p:cxnSp>
        <p:cxnSp>
          <p:nvCxnSpPr>
            <p:cNvPr id="88" name="Google Shape;88;p13"/>
            <p:cNvCxnSpPr/>
            <p:nvPr/>
          </p:nvCxnSpPr>
          <p:spPr>
            <a:xfrm>
              <a:off x="0" y="241410"/>
              <a:ext cx="10029559" cy="0"/>
            </a:xfrm>
            <a:prstGeom prst="straightConnector1">
              <a:avLst/>
            </a:prstGeom>
            <a:noFill/>
            <a:ln w="63500" cap="flat" cmpd="sng">
              <a:solidFill>
                <a:srgbClr val="000000"/>
              </a:solidFill>
              <a:prstDash val="solid"/>
              <a:round/>
              <a:headEnd type="none" w="sm" len="sm"/>
              <a:tailEnd type="none" w="sm" len="sm"/>
            </a:ln>
          </p:spPr>
        </p:cxnSp>
        <p:cxnSp>
          <p:nvCxnSpPr>
            <p:cNvPr id="89" name="Google Shape;89;p13"/>
            <p:cNvCxnSpPr/>
            <p:nvPr/>
          </p:nvCxnSpPr>
          <p:spPr>
            <a:xfrm>
              <a:off x="0" y="45214"/>
              <a:ext cx="10029559" cy="0"/>
            </a:xfrm>
            <a:prstGeom prst="straightConnector1">
              <a:avLst/>
            </a:prstGeom>
            <a:noFill/>
            <a:ln w="63500" cap="flat" cmpd="sng">
              <a:solidFill>
                <a:srgbClr val="000000"/>
              </a:solidFill>
              <a:prstDash val="solid"/>
              <a:round/>
              <a:headEnd type="none" w="sm" len="sm"/>
              <a:tailEnd type="none" w="sm" len="sm"/>
            </a:ln>
          </p:spPr>
        </p:cxnSp>
      </p:grpSp>
      <p:grpSp>
        <p:nvGrpSpPr>
          <p:cNvPr id="90" name="Google Shape;90;p13"/>
          <p:cNvGrpSpPr/>
          <p:nvPr/>
        </p:nvGrpSpPr>
        <p:grpSpPr>
          <a:xfrm>
            <a:off x="574447" y="1461823"/>
            <a:ext cx="17099561" cy="4630567"/>
            <a:chOff x="0" y="-38100"/>
            <a:chExt cx="4503588" cy="1219573"/>
          </a:xfrm>
        </p:grpSpPr>
        <p:sp>
          <p:nvSpPr>
            <p:cNvPr id="91" name="Google Shape;91;p13"/>
            <p:cNvSpPr/>
            <p:nvPr/>
          </p:nvSpPr>
          <p:spPr>
            <a:xfrm>
              <a:off x="0" y="0"/>
              <a:ext cx="4503588" cy="1181473"/>
            </a:xfrm>
            <a:custGeom>
              <a:avLst/>
              <a:gdLst/>
              <a:ahLst/>
              <a:cxnLst/>
              <a:rect l="l" t="t" r="r" b="b"/>
              <a:pathLst>
                <a:path w="4503588" h="1181473" extrusionOk="0">
                  <a:moveTo>
                    <a:pt x="0" y="0"/>
                  </a:moveTo>
                  <a:lnTo>
                    <a:pt x="4503588" y="0"/>
                  </a:lnTo>
                  <a:lnTo>
                    <a:pt x="4503588" y="1181473"/>
                  </a:lnTo>
                  <a:lnTo>
                    <a:pt x="0" y="1181473"/>
                  </a:lnTo>
                  <a:close/>
                </a:path>
              </a:pathLst>
            </a:custGeom>
            <a:solidFill>
              <a:srgbClr val="000000"/>
            </a:solidFill>
            <a:ln>
              <a:noFill/>
            </a:ln>
          </p:spPr>
          <p:txBody>
            <a:bodyPr/>
            <a:lstStyle/>
            <a:p>
              <a:endParaRPr lang="en-US"/>
            </a:p>
          </p:txBody>
        </p:sp>
        <p:sp>
          <p:nvSpPr>
            <p:cNvPr id="92" name="Google Shape;92;p13"/>
            <p:cNvSpPr txBox="1"/>
            <p:nvPr/>
          </p:nvSpPr>
          <p:spPr>
            <a:xfrm>
              <a:off x="0" y="-38100"/>
              <a:ext cx="4503588" cy="121957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3" name="Google Shape;93;p13"/>
          <p:cNvGrpSpPr/>
          <p:nvPr/>
        </p:nvGrpSpPr>
        <p:grpSpPr>
          <a:xfrm>
            <a:off x="8033212" y="7091277"/>
            <a:ext cx="9621649" cy="2809608"/>
            <a:chOff x="0" y="-192881"/>
            <a:chExt cx="12828866" cy="3746144"/>
          </a:xfrm>
        </p:grpSpPr>
        <p:grpSp>
          <p:nvGrpSpPr>
            <p:cNvPr id="94" name="Google Shape;94;p13"/>
            <p:cNvGrpSpPr/>
            <p:nvPr/>
          </p:nvGrpSpPr>
          <p:grpSpPr>
            <a:xfrm>
              <a:off x="145071" y="-46831"/>
              <a:ext cx="12512840" cy="3454044"/>
              <a:chOff x="0" y="-38100"/>
              <a:chExt cx="2471672" cy="682280"/>
            </a:xfrm>
          </p:grpSpPr>
          <p:sp>
            <p:nvSpPr>
              <p:cNvPr id="95" name="Google Shape;95;p13"/>
              <p:cNvSpPr/>
              <p:nvPr/>
            </p:nvSpPr>
            <p:spPr>
              <a:xfrm>
                <a:off x="0" y="0"/>
                <a:ext cx="2471672" cy="644180"/>
              </a:xfrm>
              <a:custGeom>
                <a:avLst/>
                <a:gdLst/>
                <a:ahLst/>
                <a:cxnLst/>
                <a:rect l="l" t="t" r="r" b="b"/>
                <a:pathLst>
                  <a:path w="2471672" h="644180" extrusionOk="0">
                    <a:moveTo>
                      <a:pt x="0" y="0"/>
                    </a:moveTo>
                    <a:lnTo>
                      <a:pt x="2471672" y="0"/>
                    </a:lnTo>
                    <a:lnTo>
                      <a:pt x="2471672" y="644180"/>
                    </a:lnTo>
                    <a:lnTo>
                      <a:pt x="0" y="644180"/>
                    </a:lnTo>
                    <a:close/>
                  </a:path>
                </a:pathLst>
              </a:custGeom>
              <a:solidFill>
                <a:srgbClr val="000000"/>
              </a:solidFill>
              <a:ln>
                <a:noFill/>
              </a:ln>
            </p:spPr>
            <p:txBody>
              <a:bodyPr/>
              <a:lstStyle/>
              <a:p>
                <a:endParaRPr lang="en-US"/>
              </a:p>
            </p:txBody>
          </p:sp>
          <p:sp>
            <p:nvSpPr>
              <p:cNvPr id="96" name="Google Shape;96;p13"/>
              <p:cNvSpPr txBox="1"/>
              <p:nvPr/>
            </p:nvSpPr>
            <p:spPr>
              <a:xfrm>
                <a:off x="0" y="-38100"/>
                <a:ext cx="2471672" cy="6822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97" name="Google Shape;97;p13"/>
            <p:cNvGrpSpPr/>
            <p:nvPr/>
          </p:nvGrpSpPr>
          <p:grpSpPr>
            <a:xfrm>
              <a:off x="0" y="-192881"/>
              <a:ext cx="12828866" cy="3746144"/>
              <a:chOff x="0" y="-38100"/>
              <a:chExt cx="2534097" cy="739979"/>
            </a:xfrm>
          </p:grpSpPr>
          <p:sp>
            <p:nvSpPr>
              <p:cNvPr id="98" name="Google Shape;98;p13"/>
              <p:cNvSpPr/>
              <p:nvPr/>
            </p:nvSpPr>
            <p:spPr>
              <a:xfrm>
                <a:off x="0" y="0"/>
                <a:ext cx="2534097" cy="701879"/>
              </a:xfrm>
              <a:custGeom>
                <a:avLst/>
                <a:gdLst/>
                <a:ahLst/>
                <a:cxnLst/>
                <a:rect l="l" t="t" r="r" b="b"/>
                <a:pathLst>
                  <a:path w="2534097" h="701879" extrusionOk="0">
                    <a:moveTo>
                      <a:pt x="0" y="0"/>
                    </a:moveTo>
                    <a:lnTo>
                      <a:pt x="2534097" y="0"/>
                    </a:lnTo>
                    <a:lnTo>
                      <a:pt x="2534097" y="701879"/>
                    </a:lnTo>
                    <a:lnTo>
                      <a:pt x="0" y="701879"/>
                    </a:lnTo>
                    <a:close/>
                  </a:path>
                </a:pathLst>
              </a:custGeom>
              <a:solidFill>
                <a:srgbClr val="000000">
                  <a:alpha val="0"/>
                </a:srgbClr>
              </a:solidFill>
              <a:ln w="38100" cap="sq" cmpd="sng">
                <a:solidFill>
                  <a:srgbClr val="000000"/>
                </a:solidFill>
                <a:prstDash val="solid"/>
                <a:miter lim="8000"/>
                <a:headEnd type="none" w="sm" len="sm"/>
                <a:tailEnd type="none" w="sm" len="sm"/>
              </a:ln>
            </p:spPr>
            <p:txBody>
              <a:bodyPr/>
              <a:lstStyle/>
              <a:p>
                <a:endParaRPr lang="en-US"/>
              </a:p>
            </p:txBody>
          </p:sp>
          <p:sp>
            <p:nvSpPr>
              <p:cNvPr id="99" name="Google Shape;99;p13"/>
              <p:cNvSpPr txBox="1"/>
              <p:nvPr/>
            </p:nvSpPr>
            <p:spPr>
              <a:xfrm>
                <a:off x="0" y="-38100"/>
                <a:ext cx="2534097" cy="73997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00" name="Google Shape;100;p13"/>
          <p:cNvSpPr txBox="1"/>
          <p:nvPr/>
        </p:nvSpPr>
        <p:spPr>
          <a:xfrm>
            <a:off x="10914977" y="7724775"/>
            <a:ext cx="5970891" cy="1533525"/>
          </a:xfrm>
          <a:prstGeom prst="rect">
            <a:avLst/>
          </a:prstGeom>
          <a:noFill/>
          <a:ln>
            <a:noFill/>
          </a:ln>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5000" b="0" i="0" u="none" strike="noStrike" cap="none">
                <a:solidFill>
                  <a:srgbClr val="D4B592"/>
                </a:solidFill>
                <a:latin typeface="Cagliostro"/>
                <a:ea typeface="Cagliostro"/>
                <a:cs typeface="Cagliostro"/>
                <a:sym typeface="Cagliostro"/>
              </a:rPr>
              <a:t>Newspaper Style</a:t>
            </a:r>
            <a:endParaRPr/>
          </a:p>
          <a:p>
            <a:pPr marL="0" marR="0" lvl="0" indent="0" algn="r" rtl="0">
              <a:lnSpc>
                <a:spcPct val="120000"/>
              </a:lnSpc>
              <a:spcBef>
                <a:spcPts val="0"/>
              </a:spcBef>
              <a:spcAft>
                <a:spcPts val="0"/>
              </a:spcAft>
              <a:buNone/>
            </a:pPr>
            <a:r>
              <a:rPr lang="en-US" sz="5000" b="0" i="0" u="none" strike="noStrike" cap="none">
                <a:solidFill>
                  <a:srgbClr val="D4B592"/>
                </a:solidFill>
                <a:latin typeface="Cagliostro"/>
                <a:ea typeface="Cagliostro"/>
                <a:cs typeface="Cagliostro"/>
                <a:sym typeface="Cagliostro"/>
              </a:rPr>
              <a:t> Newsletter</a:t>
            </a:r>
            <a:endParaRPr/>
          </a:p>
        </p:txBody>
      </p:sp>
      <p:sp>
        <p:nvSpPr>
          <p:cNvPr id="101" name="Google Shape;101;p13"/>
          <p:cNvSpPr txBox="1"/>
          <p:nvPr/>
        </p:nvSpPr>
        <p:spPr>
          <a:xfrm>
            <a:off x="574397" y="689073"/>
            <a:ext cx="17080500" cy="6310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41000" b="0" i="0" u="none" strike="noStrike" cap="none" dirty="0">
                <a:solidFill>
                  <a:srgbClr val="D4B592"/>
                </a:solidFill>
                <a:latin typeface="Germania One"/>
                <a:ea typeface="Germania One"/>
                <a:cs typeface="Germania One"/>
                <a:sym typeface="Germania One"/>
              </a:rPr>
              <a:t>VINTAGE</a:t>
            </a:r>
            <a:endParaRPr dirty="0"/>
          </a:p>
        </p:txBody>
      </p:sp>
      <p:sp>
        <p:nvSpPr>
          <p:cNvPr id="102" name="Google Shape;102;p13"/>
          <p:cNvSpPr txBox="1"/>
          <p:nvPr/>
        </p:nvSpPr>
        <p:spPr>
          <a:xfrm>
            <a:off x="7898583" y="-191926"/>
            <a:ext cx="2432143" cy="2066925"/>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12000" b="0" i="0" u="none" strike="noStrike" cap="none">
                <a:solidFill>
                  <a:srgbClr val="000000"/>
                </a:solidFill>
                <a:latin typeface="Engagement"/>
                <a:ea typeface="Engagement"/>
                <a:cs typeface="Engagement"/>
                <a:sym typeface="Engagement"/>
              </a:rPr>
              <a:t>The</a:t>
            </a:r>
            <a:endParaRPr/>
          </a:p>
        </p:txBody>
      </p:sp>
      <p:sp>
        <p:nvSpPr>
          <p:cNvPr id="103" name="Google Shape;103;p13"/>
          <p:cNvSpPr txBox="1"/>
          <p:nvPr/>
        </p:nvSpPr>
        <p:spPr>
          <a:xfrm>
            <a:off x="7517198" y="6281259"/>
            <a:ext cx="10137600" cy="7389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2400" b="0" i="0" u="none" strike="noStrike" cap="none">
                <a:solidFill>
                  <a:srgbClr val="000000"/>
                </a:solidFill>
                <a:latin typeface="Vast Shadow"/>
                <a:ea typeface="Vast Shadow"/>
                <a:cs typeface="Vast Shadow"/>
                <a:sym typeface="Vast Shadow"/>
              </a:rPr>
              <a:t>Echoes of the Past: Uncovering the</a:t>
            </a:r>
            <a:endParaRPr/>
          </a:p>
          <a:p>
            <a:pPr marL="0" marR="0" lvl="0" indent="0" algn="r" rtl="0">
              <a:lnSpc>
                <a:spcPct val="100000"/>
              </a:lnSpc>
              <a:spcBef>
                <a:spcPts val="0"/>
              </a:spcBef>
              <a:spcAft>
                <a:spcPts val="0"/>
              </a:spcAft>
              <a:buNone/>
            </a:pPr>
            <a:r>
              <a:rPr lang="en-US" sz="2400" b="0" i="0" u="none" strike="noStrike" cap="none">
                <a:solidFill>
                  <a:srgbClr val="000000"/>
                </a:solidFill>
                <a:latin typeface="Vast Shadow"/>
                <a:ea typeface="Vast Shadow"/>
                <a:cs typeface="Vast Shadow"/>
                <a:sym typeface="Vast Shadow"/>
              </a:rPr>
              <a:t>Untold Stories of Yesteryears</a:t>
            </a:r>
            <a:endParaRPr/>
          </a:p>
        </p:txBody>
      </p:sp>
      <p:sp>
        <p:nvSpPr>
          <p:cNvPr id="104" name="Google Shape;104;p13"/>
          <p:cNvSpPr txBox="1"/>
          <p:nvPr/>
        </p:nvSpPr>
        <p:spPr>
          <a:xfrm>
            <a:off x="13462997" y="317612"/>
            <a:ext cx="4211012" cy="523875"/>
          </a:xfrm>
          <a:prstGeom prst="rect">
            <a:avLst/>
          </a:prstGeom>
          <a:noFill/>
          <a:ln>
            <a:noFill/>
          </a:ln>
        </p:spPr>
        <p:txBody>
          <a:bodyPr spcFirstLastPara="1" wrap="square" lIns="0" tIns="0" rIns="0" bIns="0" anchor="t" anchorCtr="0">
            <a:spAutoFit/>
          </a:bodyPr>
          <a:lstStyle/>
          <a:p>
            <a:pPr marL="0" marR="0" lvl="0" indent="0" algn="r"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September 2030</a:t>
            </a:r>
            <a:endParaRPr/>
          </a:p>
        </p:txBody>
      </p:sp>
      <p:sp>
        <p:nvSpPr>
          <p:cNvPr id="105" name="Google Shape;105;p13"/>
          <p:cNvSpPr txBox="1"/>
          <p:nvPr/>
        </p:nvSpPr>
        <p:spPr>
          <a:xfrm>
            <a:off x="1978345" y="317612"/>
            <a:ext cx="4211012"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106" name="Google Shape;106;p13"/>
          <p:cNvSpPr/>
          <p:nvPr/>
        </p:nvSpPr>
        <p:spPr>
          <a:xfrm flipH="1">
            <a:off x="619846" y="181333"/>
            <a:ext cx="1263249" cy="779267"/>
          </a:xfrm>
          <a:custGeom>
            <a:avLst/>
            <a:gdLst/>
            <a:ahLst/>
            <a:cxnLst/>
            <a:rect l="l" t="t" r="r" b="b"/>
            <a:pathLst>
              <a:path w="1263249" h="779267" extrusionOk="0">
                <a:moveTo>
                  <a:pt x="1263249" y="0"/>
                </a:moveTo>
                <a:lnTo>
                  <a:pt x="0" y="0"/>
                </a:lnTo>
                <a:lnTo>
                  <a:pt x="0" y="779266"/>
                </a:lnTo>
                <a:lnTo>
                  <a:pt x="1263249" y="779266"/>
                </a:lnTo>
                <a:lnTo>
                  <a:pt x="1263249" y="0"/>
                </a:lnTo>
                <a:close/>
              </a:path>
            </a:pathLst>
          </a:custGeom>
          <a:blipFill rotWithShape="1">
            <a:blip r:embed="rId4">
              <a:alphaModFix/>
            </a:blip>
            <a:stretch>
              <a:fillRect/>
            </a:stretch>
          </a:blipFill>
          <a:ln>
            <a:noFill/>
          </a:ln>
        </p:spPr>
        <p:txBody>
          <a:bodyPr/>
          <a:lstStyle/>
          <a:p>
            <a:endParaRPr lang="en-US"/>
          </a:p>
        </p:txBody>
      </p:sp>
      <p:pic>
        <p:nvPicPr>
          <p:cNvPr id="107" name="Google Shape;107;p13"/>
          <p:cNvPicPr preferRelativeResize="0"/>
          <p:nvPr/>
        </p:nvPicPr>
        <p:blipFill>
          <a:blip r:embed="rId5">
            <a:alphaModFix/>
          </a:blip>
          <a:stretch>
            <a:fillRect/>
          </a:stretch>
        </p:blipFill>
        <p:spPr>
          <a:xfrm>
            <a:off x="47523" y="6281259"/>
            <a:ext cx="7917816" cy="395890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316"/>
        <p:cNvGrpSpPr/>
        <p:nvPr/>
      </p:nvGrpSpPr>
      <p:grpSpPr>
        <a:xfrm>
          <a:off x="0" y="0"/>
          <a:ext cx="0" cy="0"/>
          <a:chOff x="0" y="0"/>
          <a:chExt cx="0" cy="0"/>
        </a:xfrm>
      </p:grpSpPr>
      <p:pic>
        <p:nvPicPr>
          <p:cNvPr id="317" name="Google Shape;317;p22"/>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18" name="Google Shape;318;p22"/>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319" name="Google Shape;319;p22"/>
          <p:cNvGrpSpPr/>
          <p:nvPr/>
        </p:nvGrpSpPr>
        <p:grpSpPr>
          <a:xfrm>
            <a:off x="566954" y="698514"/>
            <a:ext cx="17158081" cy="166529"/>
            <a:chOff x="0" y="31750"/>
            <a:chExt cx="22877441" cy="222038"/>
          </a:xfrm>
        </p:grpSpPr>
        <p:cxnSp>
          <p:nvCxnSpPr>
            <p:cNvPr id="320" name="Google Shape;320;p22"/>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21" name="Google Shape;321;p22"/>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322" name="Google Shape;322;p22"/>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23" name="Google Shape;323;p22"/>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sp>
        <p:nvSpPr>
          <p:cNvPr id="324" name="Google Shape;324;p22"/>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pic>
        <p:nvPicPr>
          <p:cNvPr id="325" name="Google Shape;325;p22"/>
          <p:cNvPicPr preferRelativeResize="0"/>
          <p:nvPr/>
        </p:nvPicPr>
        <p:blipFill>
          <a:blip r:embed="rId5">
            <a:alphaModFix/>
          </a:blip>
          <a:stretch>
            <a:fillRect/>
          </a:stretch>
        </p:blipFill>
        <p:spPr>
          <a:xfrm>
            <a:off x="566950" y="1470275"/>
            <a:ext cx="5079375" cy="8208099"/>
          </a:xfrm>
          <a:prstGeom prst="rect">
            <a:avLst/>
          </a:prstGeom>
          <a:noFill/>
          <a:ln>
            <a:noFill/>
          </a:ln>
        </p:spPr>
      </p:pic>
      <p:pic>
        <p:nvPicPr>
          <p:cNvPr id="326" name="Google Shape;326;p22"/>
          <p:cNvPicPr preferRelativeResize="0"/>
          <p:nvPr/>
        </p:nvPicPr>
        <p:blipFill>
          <a:blip r:embed="rId6">
            <a:alphaModFix/>
          </a:blip>
          <a:stretch>
            <a:fillRect/>
          </a:stretch>
        </p:blipFill>
        <p:spPr>
          <a:xfrm>
            <a:off x="5961050" y="1470275"/>
            <a:ext cx="5079375" cy="8208067"/>
          </a:xfrm>
          <a:prstGeom prst="rect">
            <a:avLst/>
          </a:prstGeom>
          <a:noFill/>
          <a:ln>
            <a:noFill/>
          </a:ln>
        </p:spPr>
      </p:pic>
      <p:pic>
        <p:nvPicPr>
          <p:cNvPr id="327" name="Google Shape;327;p22"/>
          <p:cNvPicPr preferRelativeResize="0"/>
          <p:nvPr/>
        </p:nvPicPr>
        <p:blipFill>
          <a:blip r:embed="rId7">
            <a:alphaModFix/>
          </a:blip>
          <a:stretch>
            <a:fillRect/>
          </a:stretch>
        </p:blipFill>
        <p:spPr>
          <a:xfrm>
            <a:off x="11331750" y="1470275"/>
            <a:ext cx="6393275" cy="3932378"/>
          </a:xfrm>
          <a:prstGeom prst="rect">
            <a:avLst/>
          </a:prstGeom>
          <a:noFill/>
          <a:ln>
            <a:noFill/>
          </a:ln>
        </p:spPr>
      </p:pic>
      <p:pic>
        <p:nvPicPr>
          <p:cNvPr id="328" name="Google Shape;328;p22"/>
          <p:cNvPicPr preferRelativeResize="0"/>
          <p:nvPr/>
        </p:nvPicPr>
        <p:blipFill>
          <a:blip r:embed="rId8">
            <a:alphaModFix/>
          </a:blip>
          <a:stretch>
            <a:fillRect/>
          </a:stretch>
        </p:blipFill>
        <p:spPr>
          <a:xfrm>
            <a:off x="11331750" y="5742154"/>
            <a:ext cx="6355175" cy="39577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332"/>
        <p:cNvGrpSpPr/>
        <p:nvPr/>
      </p:nvGrpSpPr>
      <p:grpSpPr>
        <a:xfrm>
          <a:off x="0" y="0"/>
          <a:ext cx="0" cy="0"/>
          <a:chOff x="0" y="0"/>
          <a:chExt cx="0" cy="0"/>
        </a:xfrm>
      </p:grpSpPr>
      <p:pic>
        <p:nvPicPr>
          <p:cNvPr id="333" name="Google Shape;333;p23"/>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34" name="Google Shape;334;p23"/>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335" name="Google Shape;335;p23"/>
          <p:cNvGrpSpPr/>
          <p:nvPr/>
        </p:nvGrpSpPr>
        <p:grpSpPr>
          <a:xfrm>
            <a:off x="566954" y="698514"/>
            <a:ext cx="17158081" cy="166529"/>
            <a:chOff x="0" y="31750"/>
            <a:chExt cx="22877441" cy="222038"/>
          </a:xfrm>
        </p:grpSpPr>
        <p:cxnSp>
          <p:nvCxnSpPr>
            <p:cNvPr id="336" name="Google Shape;336;p23"/>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37" name="Google Shape;337;p23"/>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338" name="Google Shape;338;p23"/>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39" name="Google Shape;339;p23"/>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grpSp>
        <p:nvGrpSpPr>
          <p:cNvPr id="340" name="Google Shape;340;p23"/>
          <p:cNvGrpSpPr/>
          <p:nvPr/>
        </p:nvGrpSpPr>
        <p:grpSpPr>
          <a:xfrm>
            <a:off x="566954" y="1479906"/>
            <a:ext cx="17158081" cy="2809608"/>
            <a:chOff x="0" y="-38100"/>
            <a:chExt cx="4519001" cy="739979"/>
          </a:xfrm>
        </p:grpSpPr>
        <p:sp>
          <p:nvSpPr>
            <p:cNvPr id="341" name="Google Shape;341;p23"/>
            <p:cNvSpPr/>
            <p:nvPr/>
          </p:nvSpPr>
          <p:spPr>
            <a:xfrm>
              <a:off x="0" y="0"/>
              <a:ext cx="4519001" cy="701879"/>
            </a:xfrm>
            <a:custGeom>
              <a:avLst/>
              <a:gdLst/>
              <a:ahLst/>
              <a:cxnLst/>
              <a:rect l="l" t="t" r="r" b="b"/>
              <a:pathLst>
                <a:path w="4519001" h="701879" extrusionOk="0">
                  <a:moveTo>
                    <a:pt x="0" y="0"/>
                  </a:moveTo>
                  <a:lnTo>
                    <a:pt x="4519001" y="0"/>
                  </a:lnTo>
                  <a:lnTo>
                    <a:pt x="4519001" y="701879"/>
                  </a:lnTo>
                  <a:lnTo>
                    <a:pt x="0" y="701879"/>
                  </a:lnTo>
                  <a:close/>
                </a:path>
              </a:pathLst>
            </a:custGeom>
            <a:solidFill>
              <a:srgbClr val="000000">
                <a:alpha val="0"/>
              </a:srgbClr>
            </a:solidFill>
            <a:ln w="38100" cap="sq" cmpd="sng">
              <a:solidFill>
                <a:srgbClr val="000000"/>
              </a:solidFill>
              <a:prstDash val="solid"/>
              <a:miter lim="8000"/>
              <a:headEnd type="none" w="sm" len="sm"/>
              <a:tailEnd type="none" w="sm" len="sm"/>
            </a:ln>
          </p:spPr>
          <p:txBody>
            <a:bodyPr/>
            <a:lstStyle/>
            <a:p>
              <a:endParaRPr lang="en-US"/>
            </a:p>
          </p:txBody>
        </p:sp>
        <p:sp>
          <p:nvSpPr>
            <p:cNvPr id="342" name="Google Shape;342;p23"/>
            <p:cNvSpPr txBox="1"/>
            <p:nvPr/>
          </p:nvSpPr>
          <p:spPr>
            <a:xfrm>
              <a:off x="0" y="-38100"/>
              <a:ext cx="4519001" cy="73997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43" name="Google Shape;343;p23"/>
          <p:cNvGrpSpPr/>
          <p:nvPr/>
        </p:nvGrpSpPr>
        <p:grpSpPr>
          <a:xfrm>
            <a:off x="670336" y="1589443"/>
            <a:ext cx="16926482" cy="2590533"/>
            <a:chOff x="0" y="-38100"/>
            <a:chExt cx="4458004" cy="682280"/>
          </a:xfrm>
        </p:grpSpPr>
        <p:sp>
          <p:nvSpPr>
            <p:cNvPr id="344" name="Google Shape;344;p23"/>
            <p:cNvSpPr/>
            <p:nvPr/>
          </p:nvSpPr>
          <p:spPr>
            <a:xfrm>
              <a:off x="0" y="0"/>
              <a:ext cx="4458003" cy="644180"/>
            </a:xfrm>
            <a:custGeom>
              <a:avLst/>
              <a:gdLst/>
              <a:ahLst/>
              <a:cxnLst/>
              <a:rect l="l" t="t" r="r" b="b"/>
              <a:pathLst>
                <a:path w="4458003" h="644180" extrusionOk="0">
                  <a:moveTo>
                    <a:pt x="0" y="0"/>
                  </a:moveTo>
                  <a:lnTo>
                    <a:pt x="4458003" y="0"/>
                  </a:lnTo>
                  <a:lnTo>
                    <a:pt x="4458003" y="644180"/>
                  </a:lnTo>
                  <a:lnTo>
                    <a:pt x="0" y="644180"/>
                  </a:lnTo>
                  <a:close/>
                </a:path>
              </a:pathLst>
            </a:custGeom>
            <a:solidFill>
              <a:srgbClr val="000000"/>
            </a:solidFill>
            <a:ln>
              <a:noFill/>
            </a:ln>
          </p:spPr>
          <p:txBody>
            <a:bodyPr/>
            <a:lstStyle/>
            <a:p>
              <a:endParaRPr lang="en-US"/>
            </a:p>
          </p:txBody>
        </p:sp>
        <p:sp>
          <p:nvSpPr>
            <p:cNvPr id="345" name="Google Shape;345;p23"/>
            <p:cNvSpPr txBox="1"/>
            <p:nvPr/>
          </p:nvSpPr>
          <p:spPr>
            <a:xfrm>
              <a:off x="0" y="-38100"/>
              <a:ext cx="4458004" cy="6822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46" name="Google Shape;346;p23"/>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347" name="Google Shape;347;p23"/>
          <p:cNvSpPr txBox="1"/>
          <p:nvPr/>
        </p:nvSpPr>
        <p:spPr>
          <a:xfrm>
            <a:off x="1028700" y="1825301"/>
            <a:ext cx="16230600" cy="235500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16999" b="0" i="0" u="none" strike="noStrike" cap="none">
                <a:solidFill>
                  <a:srgbClr val="D4B592"/>
                </a:solidFill>
                <a:latin typeface="Germania One"/>
                <a:ea typeface="Germania One"/>
                <a:cs typeface="Germania One"/>
                <a:sym typeface="Germania One"/>
              </a:rPr>
              <a:t>BUSINESS CHART</a:t>
            </a:r>
            <a:endParaRPr/>
          </a:p>
        </p:txBody>
      </p:sp>
      <p:pic>
        <p:nvPicPr>
          <p:cNvPr id="348" name="Google Shape;348;p23"/>
          <p:cNvPicPr preferRelativeResize="0"/>
          <p:nvPr/>
        </p:nvPicPr>
        <p:blipFill rotWithShape="1">
          <a:blip r:embed="rId5">
            <a:alphaModFix/>
          </a:blip>
          <a:srcRect/>
          <a:stretch/>
        </p:blipFill>
        <p:spPr>
          <a:xfrm>
            <a:off x="6967031" y="3885013"/>
            <a:ext cx="11564959" cy="6489433"/>
          </a:xfrm>
          <a:prstGeom prst="rect">
            <a:avLst/>
          </a:prstGeom>
          <a:noFill/>
          <a:ln>
            <a:noFill/>
          </a:ln>
        </p:spPr>
      </p:pic>
      <p:sp>
        <p:nvSpPr>
          <p:cNvPr id="349" name="Google Shape;349;p23"/>
          <p:cNvSpPr txBox="1"/>
          <p:nvPr/>
        </p:nvSpPr>
        <p:spPr>
          <a:xfrm>
            <a:off x="670336" y="4905910"/>
            <a:ext cx="4766079" cy="4000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Business Chart</a:t>
            </a:r>
            <a:endParaRPr/>
          </a:p>
        </p:txBody>
      </p:sp>
      <p:sp>
        <p:nvSpPr>
          <p:cNvPr id="350" name="Google Shape;350;p23"/>
          <p:cNvSpPr txBox="1"/>
          <p:nvPr/>
        </p:nvSpPr>
        <p:spPr>
          <a:xfrm>
            <a:off x="670336" y="5672673"/>
            <a:ext cx="6442200" cy="36942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Lorem ipsum dolor sit amet, consectetur adipiscing elit. Etiam tincidunt arcu id libero suscipit scelerisque. Donec tristique neque nec neque tempus, a placerat lacus ultricies.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354"/>
        <p:cNvGrpSpPr/>
        <p:nvPr/>
      </p:nvGrpSpPr>
      <p:grpSpPr>
        <a:xfrm>
          <a:off x="0" y="0"/>
          <a:ext cx="0" cy="0"/>
          <a:chOff x="0" y="0"/>
          <a:chExt cx="0" cy="0"/>
        </a:xfrm>
      </p:grpSpPr>
      <p:pic>
        <p:nvPicPr>
          <p:cNvPr id="355" name="Google Shape;355;p24"/>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356" name="Google Shape;356;p24"/>
          <p:cNvGrpSpPr/>
          <p:nvPr/>
        </p:nvGrpSpPr>
        <p:grpSpPr>
          <a:xfrm>
            <a:off x="670336" y="1398943"/>
            <a:ext cx="16926482" cy="2590533"/>
            <a:chOff x="0" y="-38100"/>
            <a:chExt cx="4458004" cy="682280"/>
          </a:xfrm>
        </p:grpSpPr>
        <p:sp>
          <p:nvSpPr>
            <p:cNvPr id="357" name="Google Shape;357;p24"/>
            <p:cNvSpPr/>
            <p:nvPr/>
          </p:nvSpPr>
          <p:spPr>
            <a:xfrm>
              <a:off x="0" y="0"/>
              <a:ext cx="4458003" cy="644180"/>
            </a:xfrm>
            <a:custGeom>
              <a:avLst/>
              <a:gdLst/>
              <a:ahLst/>
              <a:cxnLst/>
              <a:rect l="l" t="t" r="r" b="b"/>
              <a:pathLst>
                <a:path w="4458003" h="644180" extrusionOk="0">
                  <a:moveTo>
                    <a:pt x="0" y="0"/>
                  </a:moveTo>
                  <a:lnTo>
                    <a:pt x="4458003" y="0"/>
                  </a:lnTo>
                  <a:lnTo>
                    <a:pt x="4458003" y="644180"/>
                  </a:lnTo>
                  <a:lnTo>
                    <a:pt x="0" y="644180"/>
                  </a:lnTo>
                  <a:close/>
                </a:path>
              </a:pathLst>
            </a:custGeom>
            <a:solidFill>
              <a:srgbClr val="000000"/>
            </a:solidFill>
            <a:ln>
              <a:noFill/>
            </a:ln>
          </p:spPr>
          <p:txBody>
            <a:bodyPr/>
            <a:lstStyle/>
            <a:p>
              <a:endParaRPr lang="en-US"/>
            </a:p>
          </p:txBody>
        </p:sp>
        <p:sp>
          <p:nvSpPr>
            <p:cNvPr id="358" name="Google Shape;358;p24"/>
            <p:cNvSpPr txBox="1"/>
            <p:nvPr/>
          </p:nvSpPr>
          <p:spPr>
            <a:xfrm>
              <a:off x="0" y="-38100"/>
              <a:ext cx="4458004" cy="6822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359" name="Google Shape;359;p24"/>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360" name="Google Shape;360;p24"/>
          <p:cNvGrpSpPr/>
          <p:nvPr/>
        </p:nvGrpSpPr>
        <p:grpSpPr>
          <a:xfrm>
            <a:off x="566954" y="698514"/>
            <a:ext cx="17158081" cy="166529"/>
            <a:chOff x="0" y="31750"/>
            <a:chExt cx="22877441" cy="222038"/>
          </a:xfrm>
        </p:grpSpPr>
        <p:cxnSp>
          <p:nvCxnSpPr>
            <p:cNvPr id="361" name="Google Shape;361;p24"/>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62" name="Google Shape;362;p24"/>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363" name="Google Shape;363;p24"/>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64" name="Google Shape;364;p24"/>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sp>
        <p:nvSpPr>
          <p:cNvPr id="365" name="Google Shape;365;p24"/>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366" name="Google Shape;366;p24"/>
          <p:cNvSpPr txBox="1"/>
          <p:nvPr/>
        </p:nvSpPr>
        <p:spPr>
          <a:xfrm>
            <a:off x="566954" y="1907634"/>
            <a:ext cx="7173900" cy="17316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2500" b="0" i="0" u="none" strike="noStrike" cap="none">
                <a:solidFill>
                  <a:srgbClr val="D4B592"/>
                </a:solidFill>
                <a:latin typeface="Germania One"/>
                <a:ea typeface="Germania One"/>
                <a:cs typeface="Germania One"/>
                <a:sym typeface="Germania One"/>
              </a:rPr>
              <a:t>COLUMN A</a:t>
            </a:r>
            <a:endParaRPr/>
          </a:p>
        </p:txBody>
      </p:sp>
      <p:sp>
        <p:nvSpPr>
          <p:cNvPr id="367" name="Google Shape;367;p24"/>
          <p:cNvSpPr txBox="1"/>
          <p:nvPr/>
        </p:nvSpPr>
        <p:spPr>
          <a:xfrm>
            <a:off x="10547039" y="1907634"/>
            <a:ext cx="7173900" cy="1731600"/>
          </a:xfrm>
          <a:prstGeom prst="rect">
            <a:avLst/>
          </a:prstGeom>
          <a:no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2500" b="0" i="0" u="none" strike="noStrike" cap="none">
                <a:solidFill>
                  <a:srgbClr val="D4B592"/>
                </a:solidFill>
                <a:latin typeface="Germania One"/>
                <a:ea typeface="Germania One"/>
                <a:cs typeface="Germania One"/>
                <a:sym typeface="Germania One"/>
              </a:rPr>
              <a:t>COLUMN B</a:t>
            </a:r>
            <a:endParaRPr/>
          </a:p>
        </p:txBody>
      </p:sp>
      <p:sp>
        <p:nvSpPr>
          <p:cNvPr id="368" name="Google Shape;368;p24"/>
          <p:cNvSpPr txBox="1"/>
          <p:nvPr/>
        </p:nvSpPr>
        <p:spPr>
          <a:xfrm>
            <a:off x="687298" y="4953871"/>
            <a:ext cx="6304999" cy="9372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69" name="Google Shape;369;p24"/>
          <p:cNvSpPr txBox="1"/>
          <p:nvPr/>
        </p:nvSpPr>
        <p:spPr>
          <a:xfrm>
            <a:off x="687298" y="4355094"/>
            <a:ext cx="6304999" cy="4000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Title 1</a:t>
            </a:r>
            <a:endParaRPr/>
          </a:p>
        </p:txBody>
      </p:sp>
      <p:sp>
        <p:nvSpPr>
          <p:cNvPr id="370" name="Google Shape;370;p24"/>
          <p:cNvSpPr txBox="1"/>
          <p:nvPr/>
        </p:nvSpPr>
        <p:spPr>
          <a:xfrm>
            <a:off x="687298" y="6926300"/>
            <a:ext cx="6304999" cy="9372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1" name="Google Shape;371;p24"/>
          <p:cNvSpPr txBox="1"/>
          <p:nvPr/>
        </p:nvSpPr>
        <p:spPr>
          <a:xfrm>
            <a:off x="687298" y="6327523"/>
            <a:ext cx="6310713" cy="4000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Title 2</a:t>
            </a:r>
            <a:endParaRPr/>
          </a:p>
        </p:txBody>
      </p:sp>
      <p:sp>
        <p:nvSpPr>
          <p:cNvPr id="372" name="Google Shape;372;p24"/>
          <p:cNvSpPr txBox="1"/>
          <p:nvPr/>
        </p:nvSpPr>
        <p:spPr>
          <a:xfrm>
            <a:off x="687298" y="8900489"/>
            <a:ext cx="6304999" cy="9372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3" name="Google Shape;373;p24"/>
          <p:cNvSpPr txBox="1"/>
          <p:nvPr/>
        </p:nvSpPr>
        <p:spPr>
          <a:xfrm>
            <a:off x="687298" y="8301712"/>
            <a:ext cx="6310713" cy="4000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Title 3</a:t>
            </a:r>
            <a:endParaRPr/>
          </a:p>
        </p:txBody>
      </p:sp>
      <p:sp>
        <p:nvSpPr>
          <p:cNvPr id="374" name="Google Shape;374;p24"/>
          <p:cNvSpPr txBox="1"/>
          <p:nvPr/>
        </p:nvSpPr>
        <p:spPr>
          <a:xfrm>
            <a:off x="11291819" y="4953871"/>
            <a:ext cx="6304999" cy="9372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5" name="Google Shape;375;p24"/>
          <p:cNvSpPr txBox="1"/>
          <p:nvPr/>
        </p:nvSpPr>
        <p:spPr>
          <a:xfrm>
            <a:off x="11291819" y="4355094"/>
            <a:ext cx="6304999" cy="40005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Title 1</a:t>
            </a:r>
            <a:endParaRPr/>
          </a:p>
        </p:txBody>
      </p:sp>
      <p:sp>
        <p:nvSpPr>
          <p:cNvPr id="376" name="Google Shape;376;p24"/>
          <p:cNvSpPr txBox="1"/>
          <p:nvPr/>
        </p:nvSpPr>
        <p:spPr>
          <a:xfrm>
            <a:off x="11291819" y="6926300"/>
            <a:ext cx="6304999" cy="9372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7" name="Google Shape;377;p24"/>
          <p:cNvSpPr txBox="1"/>
          <p:nvPr/>
        </p:nvSpPr>
        <p:spPr>
          <a:xfrm>
            <a:off x="11291819" y="6327523"/>
            <a:ext cx="6304999" cy="40005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Title 2</a:t>
            </a:r>
            <a:endParaRPr/>
          </a:p>
        </p:txBody>
      </p:sp>
      <p:sp>
        <p:nvSpPr>
          <p:cNvPr id="378" name="Google Shape;378;p24"/>
          <p:cNvSpPr txBox="1"/>
          <p:nvPr/>
        </p:nvSpPr>
        <p:spPr>
          <a:xfrm>
            <a:off x="11291819" y="8900489"/>
            <a:ext cx="6304999" cy="9372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a:t>
            </a:r>
            <a:endParaRPr/>
          </a:p>
        </p:txBody>
      </p:sp>
      <p:sp>
        <p:nvSpPr>
          <p:cNvPr id="379" name="Google Shape;379;p24"/>
          <p:cNvSpPr txBox="1"/>
          <p:nvPr/>
        </p:nvSpPr>
        <p:spPr>
          <a:xfrm>
            <a:off x="11291819" y="8301712"/>
            <a:ext cx="6304999" cy="40005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Title 3</a:t>
            </a:r>
            <a:endParaRPr/>
          </a:p>
        </p:txBody>
      </p:sp>
      <p:pic>
        <p:nvPicPr>
          <p:cNvPr id="380" name="Google Shape;380;p24"/>
          <p:cNvPicPr preferRelativeResize="0"/>
          <p:nvPr/>
        </p:nvPicPr>
        <p:blipFill rotWithShape="1">
          <a:blip r:embed="rId5">
            <a:alphaModFix/>
          </a:blip>
          <a:srcRect t="-1780" b="1779"/>
          <a:stretch/>
        </p:blipFill>
        <p:spPr>
          <a:xfrm>
            <a:off x="7739025" y="1074301"/>
            <a:ext cx="2806100" cy="869638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384"/>
        <p:cNvGrpSpPr/>
        <p:nvPr/>
      </p:nvGrpSpPr>
      <p:grpSpPr>
        <a:xfrm>
          <a:off x="0" y="0"/>
          <a:ext cx="0" cy="0"/>
          <a:chOff x="0" y="0"/>
          <a:chExt cx="0" cy="0"/>
        </a:xfrm>
      </p:grpSpPr>
      <p:pic>
        <p:nvPicPr>
          <p:cNvPr id="385" name="Google Shape;385;p25"/>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386" name="Google Shape;386;p25"/>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387" name="Google Shape;387;p25"/>
          <p:cNvGrpSpPr/>
          <p:nvPr/>
        </p:nvGrpSpPr>
        <p:grpSpPr>
          <a:xfrm>
            <a:off x="566954" y="698514"/>
            <a:ext cx="17158081" cy="166529"/>
            <a:chOff x="0" y="31750"/>
            <a:chExt cx="22877441" cy="222038"/>
          </a:xfrm>
        </p:grpSpPr>
        <p:cxnSp>
          <p:nvCxnSpPr>
            <p:cNvPr id="388" name="Google Shape;388;p25"/>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89" name="Google Shape;389;p25"/>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390" name="Google Shape;390;p25"/>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91" name="Google Shape;391;p25"/>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sp>
        <p:nvSpPr>
          <p:cNvPr id="392" name="Google Shape;392;p25"/>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grpSp>
        <p:nvGrpSpPr>
          <p:cNvPr id="393" name="Google Shape;393;p25"/>
          <p:cNvGrpSpPr/>
          <p:nvPr/>
        </p:nvGrpSpPr>
        <p:grpSpPr>
          <a:xfrm>
            <a:off x="-141703" y="5119688"/>
            <a:ext cx="19164761" cy="5231763"/>
            <a:chOff x="0" y="31750"/>
            <a:chExt cx="25553015" cy="6975684"/>
          </a:xfrm>
        </p:grpSpPr>
        <p:cxnSp>
          <p:nvCxnSpPr>
            <p:cNvPr id="394" name="Google Shape;394;p25"/>
            <p:cNvCxnSpPr/>
            <p:nvPr/>
          </p:nvCxnSpPr>
          <p:spPr>
            <a:xfrm>
              <a:off x="0" y="31750"/>
              <a:ext cx="25553015" cy="0"/>
            </a:xfrm>
            <a:prstGeom prst="straightConnector1">
              <a:avLst/>
            </a:prstGeom>
            <a:noFill/>
            <a:ln w="63500" cap="flat" cmpd="sng">
              <a:solidFill>
                <a:srgbClr val="000000"/>
              </a:solidFill>
              <a:prstDash val="solid"/>
              <a:round/>
              <a:headEnd type="none" w="sm" len="sm"/>
              <a:tailEnd type="none" w="sm" len="sm"/>
            </a:ln>
          </p:spPr>
        </p:cxnSp>
        <p:cxnSp>
          <p:nvCxnSpPr>
            <p:cNvPr id="395" name="Google Shape;395;p25"/>
            <p:cNvCxnSpPr/>
            <p:nvPr/>
          </p:nvCxnSpPr>
          <p:spPr>
            <a:xfrm>
              <a:off x="8367221" y="76200"/>
              <a:ext cx="0" cy="6931234"/>
            </a:xfrm>
            <a:prstGeom prst="straightConnector1">
              <a:avLst/>
            </a:prstGeom>
            <a:noFill/>
            <a:ln w="63500" cap="flat" cmpd="sng">
              <a:solidFill>
                <a:srgbClr val="000000"/>
              </a:solidFill>
              <a:prstDash val="solid"/>
              <a:round/>
              <a:headEnd type="none" w="sm" len="sm"/>
              <a:tailEnd type="none" w="sm" len="sm"/>
            </a:ln>
          </p:spPr>
        </p:cxnSp>
        <p:cxnSp>
          <p:nvCxnSpPr>
            <p:cNvPr id="396" name="Google Shape;396;p25"/>
            <p:cNvCxnSpPr/>
            <p:nvPr/>
          </p:nvCxnSpPr>
          <p:spPr>
            <a:xfrm>
              <a:off x="16399971" y="76200"/>
              <a:ext cx="0" cy="6931234"/>
            </a:xfrm>
            <a:prstGeom prst="straightConnector1">
              <a:avLst/>
            </a:prstGeom>
            <a:noFill/>
            <a:ln w="63500" cap="flat" cmpd="sng">
              <a:solidFill>
                <a:srgbClr val="000000"/>
              </a:solidFill>
              <a:prstDash val="solid"/>
              <a:round/>
              <a:headEnd type="none" w="sm" len="sm"/>
              <a:tailEnd type="none" w="sm" len="sm"/>
            </a:ln>
          </p:spPr>
        </p:cxnSp>
      </p:grpSp>
      <p:sp>
        <p:nvSpPr>
          <p:cNvPr id="397" name="Google Shape;397;p25"/>
          <p:cNvSpPr txBox="1"/>
          <p:nvPr/>
        </p:nvSpPr>
        <p:spPr>
          <a:xfrm>
            <a:off x="566954" y="1298819"/>
            <a:ext cx="17158200" cy="254880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18399" b="0" i="0" u="none" strike="noStrike" cap="none">
                <a:solidFill>
                  <a:srgbClr val="000000"/>
                </a:solidFill>
                <a:latin typeface="Germania One"/>
                <a:ea typeface="Germania One"/>
                <a:cs typeface="Germania One"/>
                <a:sym typeface="Germania One"/>
              </a:rPr>
              <a:t>PARTY AND EVENTS</a:t>
            </a:r>
            <a:endParaRPr/>
          </a:p>
        </p:txBody>
      </p:sp>
      <p:sp>
        <p:nvSpPr>
          <p:cNvPr id="398" name="Google Shape;398;p25"/>
          <p:cNvSpPr txBox="1"/>
          <p:nvPr/>
        </p:nvSpPr>
        <p:spPr>
          <a:xfrm>
            <a:off x="566954" y="3701413"/>
            <a:ext cx="17158200" cy="7389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a:t>
            </a:r>
            <a:r>
              <a:rPr lang="en-US" sz="2400">
                <a:latin typeface="Cagliostro"/>
                <a:ea typeface="Cagliostro"/>
                <a:cs typeface="Cagliostro"/>
                <a:sym typeface="Cagliostro"/>
              </a:rPr>
              <a:t>on.</a:t>
            </a:r>
            <a:endParaRPr/>
          </a:p>
        </p:txBody>
      </p:sp>
      <p:grpSp>
        <p:nvGrpSpPr>
          <p:cNvPr id="399" name="Google Shape;399;p25"/>
          <p:cNvGrpSpPr/>
          <p:nvPr/>
        </p:nvGrpSpPr>
        <p:grpSpPr>
          <a:xfrm>
            <a:off x="369247" y="5407497"/>
            <a:ext cx="2398963" cy="2327518"/>
            <a:chOff x="0" y="-143543"/>
            <a:chExt cx="3198617" cy="3103358"/>
          </a:xfrm>
        </p:grpSpPr>
        <p:grpSp>
          <p:nvGrpSpPr>
            <p:cNvPr id="400" name="Google Shape;400;p25"/>
            <p:cNvGrpSpPr/>
            <p:nvPr/>
          </p:nvGrpSpPr>
          <p:grpSpPr>
            <a:xfrm>
              <a:off x="0" y="-143543"/>
              <a:ext cx="3198617" cy="3103358"/>
              <a:chOff x="0" y="-38100"/>
              <a:chExt cx="848996" cy="823712"/>
            </a:xfrm>
          </p:grpSpPr>
          <p:sp>
            <p:nvSpPr>
              <p:cNvPr id="401" name="Google Shape;401;p25"/>
              <p:cNvSpPr/>
              <p:nvPr/>
            </p:nvSpPr>
            <p:spPr>
              <a:xfrm>
                <a:off x="0" y="0"/>
                <a:ext cx="848996" cy="785612"/>
              </a:xfrm>
              <a:custGeom>
                <a:avLst/>
                <a:gdLst/>
                <a:ahLst/>
                <a:cxnLst/>
                <a:rect l="l" t="t" r="r" b="b"/>
                <a:pathLst>
                  <a:path w="848996" h="785612" extrusionOk="0">
                    <a:moveTo>
                      <a:pt x="0" y="0"/>
                    </a:moveTo>
                    <a:lnTo>
                      <a:pt x="848996" y="0"/>
                    </a:lnTo>
                    <a:lnTo>
                      <a:pt x="848996" y="785612"/>
                    </a:lnTo>
                    <a:lnTo>
                      <a:pt x="0" y="785612"/>
                    </a:lnTo>
                    <a:close/>
                  </a:path>
                </a:pathLst>
              </a:custGeom>
              <a:solidFill>
                <a:srgbClr val="000000"/>
              </a:solidFill>
              <a:ln>
                <a:noFill/>
              </a:ln>
            </p:spPr>
            <p:txBody>
              <a:bodyPr/>
              <a:lstStyle/>
              <a:p>
                <a:endParaRPr lang="en-US"/>
              </a:p>
            </p:txBody>
          </p:sp>
          <p:sp>
            <p:nvSpPr>
              <p:cNvPr id="402" name="Google Shape;402;p25"/>
              <p:cNvSpPr txBox="1"/>
              <p:nvPr/>
            </p:nvSpPr>
            <p:spPr>
              <a:xfrm>
                <a:off x="0" y="-38100"/>
                <a:ext cx="848996" cy="8237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03" name="Google Shape;403;p25"/>
            <p:cNvGrpSpPr/>
            <p:nvPr/>
          </p:nvGrpSpPr>
          <p:grpSpPr>
            <a:xfrm>
              <a:off x="101683" y="-11224"/>
              <a:ext cx="2995250" cy="2836445"/>
              <a:chOff x="0" y="-38100"/>
              <a:chExt cx="795017" cy="752866"/>
            </a:xfrm>
          </p:grpSpPr>
          <p:sp>
            <p:nvSpPr>
              <p:cNvPr id="404" name="Google Shape;404;p25"/>
              <p:cNvSpPr/>
              <p:nvPr/>
            </p:nvSpPr>
            <p:spPr>
              <a:xfrm>
                <a:off x="0" y="0"/>
                <a:ext cx="795017" cy="714766"/>
              </a:xfrm>
              <a:custGeom>
                <a:avLst/>
                <a:gdLst/>
                <a:ahLst/>
                <a:cxnLst/>
                <a:rect l="l" t="t" r="r" b="b"/>
                <a:pathLst>
                  <a:path w="795017" h="714766" extrusionOk="0">
                    <a:moveTo>
                      <a:pt x="0" y="0"/>
                    </a:moveTo>
                    <a:lnTo>
                      <a:pt x="795017" y="0"/>
                    </a:lnTo>
                    <a:lnTo>
                      <a:pt x="795017" y="714766"/>
                    </a:lnTo>
                    <a:lnTo>
                      <a:pt x="0" y="714766"/>
                    </a:lnTo>
                    <a:close/>
                  </a:path>
                </a:pathLst>
              </a:custGeom>
              <a:solidFill>
                <a:srgbClr val="000000">
                  <a:alpha val="0"/>
                </a:srgbClr>
              </a:solidFill>
              <a:ln w="38100" cap="sq" cmpd="sng">
                <a:solidFill>
                  <a:srgbClr val="D4B592"/>
                </a:solidFill>
                <a:prstDash val="solid"/>
                <a:miter lim="8000"/>
                <a:headEnd type="none" w="sm" len="sm"/>
                <a:tailEnd type="none" w="sm" len="sm"/>
              </a:ln>
            </p:spPr>
            <p:txBody>
              <a:bodyPr/>
              <a:lstStyle/>
              <a:p>
                <a:endParaRPr lang="en-US"/>
              </a:p>
            </p:txBody>
          </p:sp>
          <p:sp>
            <p:nvSpPr>
              <p:cNvPr id="405" name="Google Shape;405;p25"/>
              <p:cNvSpPr txBox="1"/>
              <p:nvPr/>
            </p:nvSpPr>
            <p:spPr>
              <a:xfrm>
                <a:off x="0" y="-38100"/>
                <a:ext cx="795017" cy="75286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06" name="Google Shape;406;p25"/>
          <p:cNvSpPr txBox="1"/>
          <p:nvPr/>
        </p:nvSpPr>
        <p:spPr>
          <a:xfrm>
            <a:off x="579675" y="5534485"/>
            <a:ext cx="1978200" cy="2071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3459" b="0" i="0" u="none" strike="noStrike" cap="none">
                <a:solidFill>
                  <a:srgbClr val="D4B592"/>
                </a:solidFill>
                <a:latin typeface="Germania One"/>
                <a:ea typeface="Germania One"/>
                <a:cs typeface="Germania One"/>
                <a:sym typeface="Germania One"/>
              </a:rPr>
              <a:t>03</a:t>
            </a:r>
            <a:endParaRPr/>
          </a:p>
        </p:txBody>
      </p:sp>
      <p:sp>
        <p:nvSpPr>
          <p:cNvPr id="407" name="Google Shape;407;p25"/>
          <p:cNvSpPr txBox="1"/>
          <p:nvPr/>
        </p:nvSpPr>
        <p:spPr>
          <a:xfrm>
            <a:off x="3093509" y="5624390"/>
            <a:ext cx="2791500" cy="2000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499" b="0" i="0" u="none" strike="noStrike" cap="none">
                <a:solidFill>
                  <a:srgbClr val="000000"/>
                </a:solidFill>
                <a:latin typeface="Vast Shadow"/>
                <a:ea typeface="Vast Shadow"/>
                <a:cs typeface="Vast Shadow"/>
                <a:sym typeface="Vast Shadow"/>
              </a:rPr>
              <a:t>JUN</a:t>
            </a:r>
            <a:endParaRPr/>
          </a:p>
          <a:p>
            <a:pPr marL="0" marR="0" lvl="0" indent="0" algn="l" rtl="0">
              <a:lnSpc>
                <a:spcPct val="100000"/>
              </a:lnSpc>
              <a:spcBef>
                <a:spcPts val="0"/>
              </a:spcBef>
              <a:spcAft>
                <a:spcPts val="0"/>
              </a:spcAft>
              <a:buNone/>
            </a:pPr>
            <a:r>
              <a:rPr lang="en-US" sz="6499" b="0" i="0" u="none" strike="noStrike" cap="none">
                <a:solidFill>
                  <a:srgbClr val="000000"/>
                </a:solidFill>
                <a:latin typeface="Vast Shadow"/>
                <a:ea typeface="Vast Shadow"/>
                <a:cs typeface="Vast Shadow"/>
                <a:sym typeface="Vast Shadow"/>
              </a:rPr>
              <a:t>2030</a:t>
            </a:r>
            <a:endParaRPr/>
          </a:p>
        </p:txBody>
      </p:sp>
      <p:grpSp>
        <p:nvGrpSpPr>
          <p:cNvPr id="408" name="Google Shape;408;p25"/>
          <p:cNvGrpSpPr/>
          <p:nvPr/>
        </p:nvGrpSpPr>
        <p:grpSpPr>
          <a:xfrm>
            <a:off x="6386123" y="5407497"/>
            <a:ext cx="2398963" cy="2327518"/>
            <a:chOff x="0" y="-143543"/>
            <a:chExt cx="3198617" cy="3103358"/>
          </a:xfrm>
        </p:grpSpPr>
        <p:grpSp>
          <p:nvGrpSpPr>
            <p:cNvPr id="409" name="Google Shape;409;p25"/>
            <p:cNvGrpSpPr/>
            <p:nvPr/>
          </p:nvGrpSpPr>
          <p:grpSpPr>
            <a:xfrm>
              <a:off x="0" y="-143543"/>
              <a:ext cx="3198617" cy="3103358"/>
              <a:chOff x="0" y="-38100"/>
              <a:chExt cx="848996" cy="823712"/>
            </a:xfrm>
          </p:grpSpPr>
          <p:sp>
            <p:nvSpPr>
              <p:cNvPr id="410" name="Google Shape;410;p25"/>
              <p:cNvSpPr/>
              <p:nvPr/>
            </p:nvSpPr>
            <p:spPr>
              <a:xfrm>
                <a:off x="0" y="0"/>
                <a:ext cx="848996" cy="785612"/>
              </a:xfrm>
              <a:custGeom>
                <a:avLst/>
                <a:gdLst/>
                <a:ahLst/>
                <a:cxnLst/>
                <a:rect l="l" t="t" r="r" b="b"/>
                <a:pathLst>
                  <a:path w="848996" h="785612" extrusionOk="0">
                    <a:moveTo>
                      <a:pt x="0" y="0"/>
                    </a:moveTo>
                    <a:lnTo>
                      <a:pt x="848996" y="0"/>
                    </a:lnTo>
                    <a:lnTo>
                      <a:pt x="848996" y="785612"/>
                    </a:lnTo>
                    <a:lnTo>
                      <a:pt x="0" y="785612"/>
                    </a:lnTo>
                    <a:close/>
                  </a:path>
                </a:pathLst>
              </a:custGeom>
              <a:solidFill>
                <a:srgbClr val="000000"/>
              </a:solidFill>
              <a:ln>
                <a:noFill/>
              </a:ln>
            </p:spPr>
            <p:txBody>
              <a:bodyPr/>
              <a:lstStyle/>
              <a:p>
                <a:endParaRPr lang="en-US"/>
              </a:p>
            </p:txBody>
          </p:sp>
          <p:sp>
            <p:nvSpPr>
              <p:cNvPr id="411" name="Google Shape;411;p25"/>
              <p:cNvSpPr txBox="1"/>
              <p:nvPr/>
            </p:nvSpPr>
            <p:spPr>
              <a:xfrm>
                <a:off x="0" y="-38100"/>
                <a:ext cx="848996" cy="8237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12" name="Google Shape;412;p25"/>
            <p:cNvGrpSpPr/>
            <p:nvPr/>
          </p:nvGrpSpPr>
          <p:grpSpPr>
            <a:xfrm>
              <a:off x="101683" y="-11224"/>
              <a:ext cx="2995250" cy="2836445"/>
              <a:chOff x="0" y="-38100"/>
              <a:chExt cx="795017" cy="752866"/>
            </a:xfrm>
          </p:grpSpPr>
          <p:sp>
            <p:nvSpPr>
              <p:cNvPr id="413" name="Google Shape;413;p25"/>
              <p:cNvSpPr/>
              <p:nvPr/>
            </p:nvSpPr>
            <p:spPr>
              <a:xfrm>
                <a:off x="0" y="0"/>
                <a:ext cx="795017" cy="714766"/>
              </a:xfrm>
              <a:custGeom>
                <a:avLst/>
                <a:gdLst/>
                <a:ahLst/>
                <a:cxnLst/>
                <a:rect l="l" t="t" r="r" b="b"/>
                <a:pathLst>
                  <a:path w="795017" h="714766" extrusionOk="0">
                    <a:moveTo>
                      <a:pt x="0" y="0"/>
                    </a:moveTo>
                    <a:lnTo>
                      <a:pt x="795017" y="0"/>
                    </a:lnTo>
                    <a:lnTo>
                      <a:pt x="795017" y="714766"/>
                    </a:lnTo>
                    <a:lnTo>
                      <a:pt x="0" y="714766"/>
                    </a:lnTo>
                    <a:close/>
                  </a:path>
                </a:pathLst>
              </a:custGeom>
              <a:solidFill>
                <a:srgbClr val="000000">
                  <a:alpha val="0"/>
                </a:srgbClr>
              </a:solidFill>
              <a:ln w="38100" cap="sq" cmpd="sng">
                <a:solidFill>
                  <a:srgbClr val="D4B592"/>
                </a:solidFill>
                <a:prstDash val="solid"/>
                <a:miter lim="8000"/>
                <a:headEnd type="none" w="sm" len="sm"/>
                <a:tailEnd type="none" w="sm" len="sm"/>
              </a:ln>
            </p:spPr>
            <p:txBody>
              <a:bodyPr/>
              <a:lstStyle/>
              <a:p>
                <a:endParaRPr lang="en-US"/>
              </a:p>
            </p:txBody>
          </p:sp>
          <p:sp>
            <p:nvSpPr>
              <p:cNvPr id="414" name="Google Shape;414;p25"/>
              <p:cNvSpPr txBox="1"/>
              <p:nvPr/>
            </p:nvSpPr>
            <p:spPr>
              <a:xfrm>
                <a:off x="0" y="-38100"/>
                <a:ext cx="795017" cy="75286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15" name="Google Shape;415;p25"/>
          <p:cNvSpPr txBox="1"/>
          <p:nvPr/>
        </p:nvSpPr>
        <p:spPr>
          <a:xfrm>
            <a:off x="6596551" y="5534485"/>
            <a:ext cx="1978200" cy="2071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3459" b="0" i="0" u="none" strike="noStrike" cap="none">
                <a:solidFill>
                  <a:srgbClr val="D4B592"/>
                </a:solidFill>
                <a:latin typeface="Germania One"/>
                <a:ea typeface="Germania One"/>
                <a:cs typeface="Germania One"/>
                <a:sym typeface="Germania One"/>
              </a:rPr>
              <a:t>11</a:t>
            </a:r>
            <a:endParaRPr/>
          </a:p>
        </p:txBody>
      </p:sp>
      <p:sp>
        <p:nvSpPr>
          <p:cNvPr id="416" name="Google Shape;416;p25"/>
          <p:cNvSpPr txBox="1"/>
          <p:nvPr/>
        </p:nvSpPr>
        <p:spPr>
          <a:xfrm>
            <a:off x="9110384" y="5624390"/>
            <a:ext cx="2791500" cy="2000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499" b="0" i="0" u="none" strike="noStrike" cap="none">
                <a:solidFill>
                  <a:srgbClr val="000000"/>
                </a:solidFill>
                <a:latin typeface="Vast Shadow"/>
                <a:ea typeface="Vast Shadow"/>
                <a:cs typeface="Vast Shadow"/>
                <a:sym typeface="Vast Shadow"/>
              </a:rPr>
              <a:t>SEP</a:t>
            </a:r>
            <a:endParaRPr/>
          </a:p>
          <a:p>
            <a:pPr marL="0" marR="0" lvl="0" indent="0" algn="l" rtl="0">
              <a:lnSpc>
                <a:spcPct val="100000"/>
              </a:lnSpc>
              <a:spcBef>
                <a:spcPts val="0"/>
              </a:spcBef>
              <a:spcAft>
                <a:spcPts val="0"/>
              </a:spcAft>
              <a:buNone/>
            </a:pPr>
            <a:r>
              <a:rPr lang="en-US" sz="6499" b="0" i="0" u="none" strike="noStrike" cap="none">
                <a:solidFill>
                  <a:srgbClr val="000000"/>
                </a:solidFill>
                <a:latin typeface="Vast Shadow"/>
                <a:ea typeface="Vast Shadow"/>
                <a:cs typeface="Vast Shadow"/>
                <a:sym typeface="Vast Shadow"/>
              </a:rPr>
              <a:t>2030</a:t>
            </a:r>
            <a:endParaRPr/>
          </a:p>
        </p:txBody>
      </p:sp>
      <p:grpSp>
        <p:nvGrpSpPr>
          <p:cNvPr id="417" name="Google Shape;417;p25"/>
          <p:cNvGrpSpPr/>
          <p:nvPr/>
        </p:nvGrpSpPr>
        <p:grpSpPr>
          <a:xfrm>
            <a:off x="12399169" y="5316552"/>
            <a:ext cx="2398963" cy="2327518"/>
            <a:chOff x="0" y="-143543"/>
            <a:chExt cx="3198617" cy="3103358"/>
          </a:xfrm>
        </p:grpSpPr>
        <p:grpSp>
          <p:nvGrpSpPr>
            <p:cNvPr id="418" name="Google Shape;418;p25"/>
            <p:cNvGrpSpPr/>
            <p:nvPr/>
          </p:nvGrpSpPr>
          <p:grpSpPr>
            <a:xfrm>
              <a:off x="0" y="-143543"/>
              <a:ext cx="3198617" cy="3103358"/>
              <a:chOff x="0" y="-38100"/>
              <a:chExt cx="848996" cy="823712"/>
            </a:xfrm>
          </p:grpSpPr>
          <p:sp>
            <p:nvSpPr>
              <p:cNvPr id="419" name="Google Shape;419;p25"/>
              <p:cNvSpPr/>
              <p:nvPr/>
            </p:nvSpPr>
            <p:spPr>
              <a:xfrm>
                <a:off x="0" y="0"/>
                <a:ext cx="848996" cy="785612"/>
              </a:xfrm>
              <a:custGeom>
                <a:avLst/>
                <a:gdLst/>
                <a:ahLst/>
                <a:cxnLst/>
                <a:rect l="l" t="t" r="r" b="b"/>
                <a:pathLst>
                  <a:path w="848996" h="785612" extrusionOk="0">
                    <a:moveTo>
                      <a:pt x="0" y="0"/>
                    </a:moveTo>
                    <a:lnTo>
                      <a:pt x="848996" y="0"/>
                    </a:lnTo>
                    <a:lnTo>
                      <a:pt x="848996" y="785612"/>
                    </a:lnTo>
                    <a:lnTo>
                      <a:pt x="0" y="785612"/>
                    </a:lnTo>
                    <a:close/>
                  </a:path>
                </a:pathLst>
              </a:custGeom>
              <a:solidFill>
                <a:srgbClr val="000000"/>
              </a:solidFill>
              <a:ln>
                <a:noFill/>
              </a:ln>
            </p:spPr>
            <p:txBody>
              <a:bodyPr/>
              <a:lstStyle/>
              <a:p>
                <a:endParaRPr lang="en-US"/>
              </a:p>
            </p:txBody>
          </p:sp>
          <p:sp>
            <p:nvSpPr>
              <p:cNvPr id="420" name="Google Shape;420;p25"/>
              <p:cNvSpPr txBox="1"/>
              <p:nvPr/>
            </p:nvSpPr>
            <p:spPr>
              <a:xfrm>
                <a:off x="0" y="-38100"/>
                <a:ext cx="848996" cy="8237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21" name="Google Shape;421;p25"/>
            <p:cNvGrpSpPr/>
            <p:nvPr/>
          </p:nvGrpSpPr>
          <p:grpSpPr>
            <a:xfrm>
              <a:off x="101683" y="-11224"/>
              <a:ext cx="2995250" cy="2836445"/>
              <a:chOff x="0" y="-38100"/>
              <a:chExt cx="795017" cy="752866"/>
            </a:xfrm>
          </p:grpSpPr>
          <p:sp>
            <p:nvSpPr>
              <p:cNvPr id="422" name="Google Shape;422;p25"/>
              <p:cNvSpPr/>
              <p:nvPr/>
            </p:nvSpPr>
            <p:spPr>
              <a:xfrm>
                <a:off x="0" y="0"/>
                <a:ext cx="795017" cy="714766"/>
              </a:xfrm>
              <a:custGeom>
                <a:avLst/>
                <a:gdLst/>
                <a:ahLst/>
                <a:cxnLst/>
                <a:rect l="l" t="t" r="r" b="b"/>
                <a:pathLst>
                  <a:path w="795017" h="714766" extrusionOk="0">
                    <a:moveTo>
                      <a:pt x="0" y="0"/>
                    </a:moveTo>
                    <a:lnTo>
                      <a:pt x="795017" y="0"/>
                    </a:lnTo>
                    <a:lnTo>
                      <a:pt x="795017" y="714766"/>
                    </a:lnTo>
                    <a:lnTo>
                      <a:pt x="0" y="714766"/>
                    </a:lnTo>
                    <a:close/>
                  </a:path>
                </a:pathLst>
              </a:custGeom>
              <a:solidFill>
                <a:srgbClr val="000000">
                  <a:alpha val="0"/>
                </a:srgbClr>
              </a:solidFill>
              <a:ln w="38100" cap="sq" cmpd="sng">
                <a:solidFill>
                  <a:srgbClr val="D4B592"/>
                </a:solidFill>
                <a:prstDash val="solid"/>
                <a:miter lim="8000"/>
                <a:headEnd type="none" w="sm" len="sm"/>
                <a:tailEnd type="none" w="sm" len="sm"/>
              </a:ln>
            </p:spPr>
            <p:txBody>
              <a:bodyPr/>
              <a:lstStyle/>
              <a:p>
                <a:endParaRPr lang="en-US"/>
              </a:p>
            </p:txBody>
          </p:sp>
          <p:sp>
            <p:nvSpPr>
              <p:cNvPr id="423" name="Google Shape;423;p25"/>
              <p:cNvSpPr txBox="1"/>
              <p:nvPr/>
            </p:nvSpPr>
            <p:spPr>
              <a:xfrm>
                <a:off x="0" y="-38100"/>
                <a:ext cx="795017" cy="75286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424" name="Google Shape;424;p25"/>
          <p:cNvSpPr txBox="1"/>
          <p:nvPr/>
        </p:nvSpPr>
        <p:spPr>
          <a:xfrm>
            <a:off x="12609597" y="5443540"/>
            <a:ext cx="1978200" cy="2071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3459" b="0" i="0" u="none" strike="noStrike" cap="none">
                <a:solidFill>
                  <a:srgbClr val="D4B592"/>
                </a:solidFill>
                <a:latin typeface="Germania One"/>
                <a:ea typeface="Germania One"/>
                <a:cs typeface="Germania One"/>
                <a:sym typeface="Germania One"/>
              </a:rPr>
              <a:t>20</a:t>
            </a:r>
            <a:endParaRPr/>
          </a:p>
        </p:txBody>
      </p:sp>
      <p:sp>
        <p:nvSpPr>
          <p:cNvPr id="425" name="Google Shape;425;p25"/>
          <p:cNvSpPr txBox="1"/>
          <p:nvPr/>
        </p:nvSpPr>
        <p:spPr>
          <a:xfrm>
            <a:off x="15123430" y="5533445"/>
            <a:ext cx="2791500" cy="2000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6499" b="0" i="0" u="none" strike="noStrike" cap="none">
                <a:solidFill>
                  <a:srgbClr val="000000"/>
                </a:solidFill>
                <a:latin typeface="Vast Shadow"/>
                <a:ea typeface="Vast Shadow"/>
                <a:cs typeface="Vast Shadow"/>
                <a:sym typeface="Vast Shadow"/>
              </a:rPr>
              <a:t>DEC</a:t>
            </a:r>
            <a:endParaRPr/>
          </a:p>
          <a:p>
            <a:pPr marL="0" marR="0" lvl="0" indent="0" algn="l" rtl="0">
              <a:lnSpc>
                <a:spcPct val="100000"/>
              </a:lnSpc>
              <a:spcBef>
                <a:spcPts val="0"/>
              </a:spcBef>
              <a:spcAft>
                <a:spcPts val="0"/>
              </a:spcAft>
              <a:buNone/>
            </a:pPr>
            <a:r>
              <a:rPr lang="en-US" sz="6499" b="0" i="0" u="none" strike="noStrike" cap="none">
                <a:solidFill>
                  <a:srgbClr val="000000"/>
                </a:solidFill>
                <a:latin typeface="Vast Shadow"/>
                <a:ea typeface="Vast Shadow"/>
                <a:cs typeface="Vast Shadow"/>
                <a:sym typeface="Vast Shadow"/>
              </a:rPr>
              <a:t>2030</a:t>
            </a:r>
            <a:endParaRPr/>
          </a:p>
        </p:txBody>
      </p:sp>
      <p:sp>
        <p:nvSpPr>
          <p:cNvPr id="426" name="Google Shape;426;p25"/>
          <p:cNvSpPr txBox="1"/>
          <p:nvPr/>
        </p:nvSpPr>
        <p:spPr>
          <a:xfrm>
            <a:off x="335632" y="8144590"/>
            <a:ext cx="5515800" cy="14778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a:t>
            </a:r>
            <a:r>
              <a:rPr lang="en-US" sz="2400">
                <a:latin typeface="Cagliostro"/>
                <a:ea typeface="Cagliostro"/>
                <a:cs typeface="Cagliostro"/>
                <a:sym typeface="Cagliostro"/>
              </a:rPr>
              <a:t>.</a:t>
            </a:r>
            <a:endParaRPr/>
          </a:p>
        </p:txBody>
      </p:sp>
      <p:sp>
        <p:nvSpPr>
          <p:cNvPr id="427" name="Google Shape;427;p25"/>
          <p:cNvSpPr txBox="1"/>
          <p:nvPr/>
        </p:nvSpPr>
        <p:spPr>
          <a:xfrm>
            <a:off x="6388117" y="8144590"/>
            <a:ext cx="5515800" cy="14778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a:t>
            </a:r>
            <a:r>
              <a:rPr lang="en-US" sz="2400">
                <a:latin typeface="Cagliostro"/>
                <a:ea typeface="Cagliostro"/>
                <a:cs typeface="Cagliostro"/>
                <a:sym typeface="Cagliostro"/>
              </a:rPr>
              <a:t>.</a:t>
            </a:r>
            <a:endParaRPr/>
          </a:p>
        </p:txBody>
      </p:sp>
      <p:sp>
        <p:nvSpPr>
          <p:cNvPr id="428" name="Google Shape;428;p25"/>
          <p:cNvSpPr txBox="1"/>
          <p:nvPr/>
        </p:nvSpPr>
        <p:spPr>
          <a:xfrm>
            <a:off x="12437269" y="8144590"/>
            <a:ext cx="5515800" cy="14778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a:t>
            </a:r>
            <a:r>
              <a:rPr lang="en-US" sz="2400">
                <a:latin typeface="Cagliostro"/>
                <a:ea typeface="Cagliostro"/>
                <a:cs typeface="Cagliostro"/>
                <a:sym typeface="Cagliostro"/>
              </a:rPr>
              <a: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432"/>
        <p:cNvGrpSpPr/>
        <p:nvPr/>
      </p:nvGrpSpPr>
      <p:grpSpPr>
        <a:xfrm>
          <a:off x="0" y="0"/>
          <a:ext cx="0" cy="0"/>
          <a:chOff x="0" y="0"/>
          <a:chExt cx="0" cy="0"/>
        </a:xfrm>
      </p:grpSpPr>
      <p:pic>
        <p:nvPicPr>
          <p:cNvPr id="433" name="Google Shape;433;p26"/>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434" name="Google Shape;434;p26"/>
          <p:cNvPicPr preferRelativeResize="0"/>
          <p:nvPr/>
        </p:nvPicPr>
        <p:blipFill>
          <a:blip r:embed="rId4">
            <a:alphaModFix/>
          </a:blip>
          <a:stretch>
            <a:fillRect/>
          </a:stretch>
        </p:blipFill>
        <p:spPr>
          <a:xfrm>
            <a:off x="7484007" y="4663918"/>
            <a:ext cx="2915669" cy="3182267"/>
          </a:xfrm>
          <a:prstGeom prst="rect">
            <a:avLst/>
          </a:prstGeom>
          <a:noFill/>
          <a:ln>
            <a:noFill/>
          </a:ln>
        </p:spPr>
      </p:pic>
      <p:pic>
        <p:nvPicPr>
          <p:cNvPr id="435" name="Google Shape;435;p26"/>
          <p:cNvPicPr preferRelativeResize="0"/>
          <p:nvPr/>
        </p:nvPicPr>
        <p:blipFill>
          <a:blip r:embed="rId5">
            <a:alphaModFix/>
          </a:blip>
          <a:stretch>
            <a:fillRect/>
          </a:stretch>
        </p:blipFill>
        <p:spPr>
          <a:xfrm>
            <a:off x="14062358" y="1049218"/>
            <a:ext cx="4009479" cy="4009479"/>
          </a:xfrm>
          <a:prstGeom prst="rect">
            <a:avLst/>
          </a:prstGeom>
          <a:noFill/>
          <a:ln>
            <a:noFill/>
          </a:ln>
        </p:spPr>
      </p:pic>
      <p:pic>
        <p:nvPicPr>
          <p:cNvPr id="436" name="Google Shape;436;p26"/>
          <p:cNvPicPr preferRelativeResize="0"/>
          <p:nvPr/>
        </p:nvPicPr>
        <p:blipFill>
          <a:blip r:embed="rId6">
            <a:alphaModFix/>
          </a:blip>
          <a:stretch>
            <a:fillRect/>
          </a:stretch>
        </p:blipFill>
        <p:spPr>
          <a:xfrm>
            <a:off x="4367910" y="7432480"/>
            <a:ext cx="5489463" cy="2744737"/>
          </a:xfrm>
          <a:prstGeom prst="rect">
            <a:avLst/>
          </a:prstGeom>
          <a:noFill/>
          <a:ln>
            <a:noFill/>
          </a:ln>
        </p:spPr>
      </p:pic>
      <p:sp>
        <p:nvSpPr>
          <p:cNvPr id="437" name="Google Shape;437;p26"/>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7">
              <a:alphaModFix/>
            </a:blip>
            <a:stretch>
              <a:fillRect/>
            </a:stretch>
          </a:blipFill>
          <a:ln>
            <a:noFill/>
          </a:ln>
        </p:spPr>
        <p:txBody>
          <a:bodyPr/>
          <a:lstStyle/>
          <a:p>
            <a:endParaRPr lang="en-US"/>
          </a:p>
        </p:txBody>
      </p:sp>
      <p:grpSp>
        <p:nvGrpSpPr>
          <p:cNvPr id="438" name="Google Shape;438;p26"/>
          <p:cNvGrpSpPr/>
          <p:nvPr/>
        </p:nvGrpSpPr>
        <p:grpSpPr>
          <a:xfrm>
            <a:off x="566954" y="698514"/>
            <a:ext cx="6545688" cy="166529"/>
            <a:chOff x="0" y="31750"/>
            <a:chExt cx="8727584" cy="222038"/>
          </a:xfrm>
        </p:grpSpPr>
        <p:cxnSp>
          <p:nvCxnSpPr>
            <p:cNvPr id="439" name="Google Shape;439;p26"/>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440" name="Google Shape;440;p26"/>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grpSp>
      <p:grpSp>
        <p:nvGrpSpPr>
          <p:cNvPr id="441" name="Google Shape;441;p26"/>
          <p:cNvGrpSpPr/>
          <p:nvPr/>
        </p:nvGrpSpPr>
        <p:grpSpPr>
          <a:xfrm>
            <a:off x="11179347" y="698514"/>
            <a:ext cx="6545688" cy="166529"/>
            <a:chOff x="0" y="31750"/>
            <a:chExt cx="8727584" cy="222038"/>
          </a:xfrm>
        </p:grpSpPr>
        <p:cxnSp>
          <p:nvCxnSpPr>
            <p:cNvPr id="442" name="Google Shape;442;p26"/>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443" name="Google Shape;443;p26"/>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grpSp>
      <p:grpSp>
        <p:nvGrpSpPr>
          <p:cNvPr id="444" name="Google Shape;444;p26"/>
          <p:cNvGrpSpPr/>
          <p:nvPr/>
        </p:nvGrpSpPr>
        <p:grpSpPr>
          <a:xfrm>
            <a:off x="4225642" y="2027059"/>
            <a:ext cx="9311790" cy="3442124"/>
            <a:chOff x="0" y="-38100"/>
            <a:chExt cx="2452488" cy="906568"/>
          </a:xfrm>
        </p:grpSpPr>
        <p:sp>
          <p:nvSpPr>
            <p:cNvPr id="445" name="Google Shape;445;p26"/>
            <p:cNvSpPr/>
            <p:nvPr/>
          </p:nvSpPr>
          <p:spPr>
            <a:xfrm>
              <a:off x="0" y="0"/>
              <a:ext cx="2452488" cy="868468"/>
            </a:xfrm>
            <a:custGeom>
              <a:avLst/>
              <a:gdLst/>
              <a:ahLst/>
              <a:cxnLst/>
              <a:rect l="l" t="t" r="r" b="b"/>
              <a:pathLst>
                <a:path w="2452488" h="868468" extrusionOk="0">
                  <a:moveTo>
                    <a:pt x="0" y="0"/>
                  </a:moveTo>
                  <a:lnTo>
                    <a:pt x="2452488" y="0"/>
                  </a:lnTo>
                  <a:lnTo>
                    <a:pt x="2452488" y="868468"/>
                  </a:lnTo>
                  <a:lnTo>
                    <a:pt x="0" y="868468"/>
                  </a:lnTo>
                  <a:close/>
                </a:path>
              </a:pathLst>
            </a:custGeom>
            <a:solidFill>
              <a:srgbClr val="000000"/>
            </a:solidFill>
            <a:ln>
              <a:noFill/>
            </a:ln>
          </p:spPr>
          <p:txBody>
            <a:bodyPr/>
            <a:lstStyle/>
            <a:p>
              <a:endParaRPr lang="en-US"/>
            </a:p>
          </p:txBody>
        </p:sp>
        <p:sp>
          <p:nvSpPr>
            <p:cNvPr id="446" name="Google Shape;446;p26"/>
            <p:cNvSpPr txBox="1"/>
            <p:nvPr/>
          </p:nvSpPr>
          <p:spPr>
            <a:xfrm>
              <a:off x="0" y="-38100"/>
              <a:ext cx="2452488" cy="9065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7" name="Google Shape;447;p26"/>
          <p:cNvGrpSpPr/>
          <p:nvPr/>
        </p:nvGrpSpPr>
        <p:grpSpPr>
          <a:xfrm>
            <a:off x="10291814" y="5478421"/>
            <a:ext cx="6491236" cy="3442124"/>
            <a:chOff x="0" y="-38100"/>
            <a:chExt cx="1709626" cy="906568"/>
          </a:xfrm>
        </p:grpSpPr>
        <p:sp>
          <p:nvSpPr>
            <p:cNvPr id="448" name="Google Shape;448;p26"/>
            <p:cNvSpPr/>
            <p:nvPr/>
          </p:nvSpPr>
          <p:spPr>
            <a:xfrm>
              <a:off x="0" y="0"/>
              <a:ext cx="1709626" cy="868468"/>
            </a:xfrm>
            <a:custGeom>
              <a:avLst/>
              <a:gdLst/>
              <a:ahLst/>
              <a:cxnLst/>
              <a:rect l="l" t="t" r="r" b="b"/>
              <a:pathLst>
                <a:path w="1709626" h="868468" extrusionOk="0">
                  <a:moveTo>
                    <a:pt x="0" y="0"/>
                  </a:moveTo>
                  <a:lnTo>
                    <a:pt x="1709626" y="0"/>
                  </a:lnTo>
                  <a:lnTo>
                    <a:pt x="1709626" y="868468"/>
                  </a:lnTo>
                  <a:lnTo>
                    <a:pt x="0" y="868468"/>
                  </a:lnTo>
                  <a:close/>
                </a:path>
              </a:pathLst>
            </a:custGeom>
            <a:solidFill>
              <a:srgbClr val="000000"/>
            </a:solidFill>
            <a:ln>
              <a:noFill/>
            </a:ln>
          </p:spPr>
          <p:txBody>
            <a:bodyPr/>
            <a:lstStyle/>
            <a:p>
              <a:endParaRPr lang="en-US"/>
            </a:p>
          </p:txBody>
        </p:sp>
        <p:sp>
          <p:nvSpPr>
            <p:cNvPr id="449" name="Google Shape;449;p26"/>
            <p:cNvSpPr txBox="1"/>
            <p:nvPr/>
          </p:nvSpPr>
          <p:spPr>
            <a:xfrm>
              <a:off x="0" y="-38100"/>
              <a:ext cx="1709626" cy="90656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50" name="Google Shape;450;p26"/>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451" name="Google Shape;451;p26"/>
          <p:cNvSpPr txBox="1"/>
          <p:nvPr/>
        </p:nvSpPr>
        <p:spPr>
          <a:xfrm>
            <a:off x="431887" y="2526674"/>
            <a:ext cx="16899300" cy="68571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26999" b="0" i="0" u="none" strike="noStrike" cap="none" dirty="0">
                <a:solidFill>
                  <a:srgbClr val="D4B592"/>
                </a:solidFill>
                <a:latin typeface="Germania One"/>
                <a:ea typeface="Germania One"/>
                <a:cs typeface="Germania One"/>
                <a:sym typeface="Germania One"/>
              </a:rPr>
              <a:t>THANK</a:t>
            </a:r>
            <a:endParaRPr dirty="0"/>
          </a:p>
          <a:p>
            <a:pPr marL="0" marR="0" lvl="0" indent="0" algn="ctr" rtl="0">
              <a:lnSpc>
                <a:spcPct val="85000"/>
              </a:lnSpc>
              <a:spcBef>
                <a:spcPts val="0"/>
              </a:spcBef>
              <a:spcAft>
                <a:spcPts val="0"/>
              </a:spcAft>
              <a:buNone/>
            </a:pPr>
            <a:r>
              <a:rPr lang="en-US" sz="26999" b="0" i="0" u="none" strike="noStrike" cap="none" dirty="0">
                <a:solidFill>
                  <a:srgbClr val="D4B592"/>
                </a:solidFill>
                <a:latin typeface="Germania One"/>
                <a:ea typeface="Germania One"/>
                <a:cs typeface="Germania One"/>
                <a:sym typeface="Germania One"/>
              </a:rPr>
              <a:t>           YOU!</a:t>
            </a:r>
            <a:endParaRPr dirty="0"/>
          </a:p>
        </p:txBody>
      </p:sp>
      <p:pic>
        <p:nvPicPr>
          <p:cNvPr id="452" name="Google Shape;452;p26"/>
          <p:cNvPicPr preferRelativeResize="0"/>
          <p:nvPr/>
        </p:nvPicPr>
        <p:blipFill>
          <a:blip r:embed="rId8">
            <a:alphaModFix/>
          </a:blip>
          <a:stretch>
            <a:fillRect/>
          </a:stretch>
        </p:blipFill>
        <p:spPr>
          <a:xfrm>
            <a:off x="216163" y="1073566"/>
            <a:ext cx="4511400" cy="90990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456"/>
        <p:cNvGrpSpPr/>
        <p:nvPr/>
      </p:nvGrpSpPr>
      <p:grpSpPr>
        <a:xfrm>
          <a:off x="0" y="0"/>
          <a:ext cx="0" cy="0"/>
          <a:chOff x="0" y="0"/>
          <a:chExt cx="0" cy="0"/>
        </a:xfrm>
      </p:grpSpPr>
      <p:pic>
        <p:nvPicPr>
          <p:cNvPr id="457" name="Google Shape;457;p27"/>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458" name="Google Shape;458;p27"/>
          <p:cNvGrpSpPr/>
          <p:nvPr/>
        </p:nvGrpSpPr>
        <p:grpSpPr>
          <a:xfrm>
            <a:off x="0" y="-144661"/>
            <a:ext cx="9365707" cy="10441186"/>
            <a:chOff x="0" y="-38100"/>
            <a:chExt cx="2466688" cy="2749942"/>
          </a:xfrm>
        </p:grpSpPr>
        <p:sp>
          <p:nvSpPr>
            <p:cNvPr id="459" name="Google Shape;459;p27"/>
            <p:cNvSpPr/>
            <p:nvPr/>
          </p:nvSpPr>
          <p:spPr>
            <a:xfrm>
              <a:off x="0" y="0"/>
              <a:ext cx="2466688" cy="2711842"/>
            </a:xfrm>
            <a:custGeom>
              <a:avLst/>
              <a:gdLst/>
              <a:ahLst/>
              <a:cxnLst/>
              <a:rect l="l" t="t" r="r" b="b"/>
              <a:pathLst>
                <a:path w="2466688" h="2711842" extrusionOk="0">
                  <a:moveTo>
                    <a:pt x="0" y="0"/>
                  </a:moveTo>
                  <a:lnTo>
                    <a:pt x="2466688" y="0"/>
                  </a:lnTo>
                  <a:lnTo>
                    <a:pt x="2466688" y="2711842"/>
                  </a:lnTo>
                  <a:lnTo>
                    <a:pt x="0" y="2711842"/>
                  </a:lnTo>
                  <a:close/>
                </a:path>
              </a:pathLst>
            </a:custGeom>
            <a:solidFill>
              <a:srgbClr val="000000"/>
            </a:solidFill>
            <a:ln>
              <a:noFill/>
            </a:ln>
          </p:spPr>
          <p:txBody>
            <a:bodyPr/>
            <a:lstStyle/>
            <a:p>
              <a:endParaRPr lang="en-US"/>
            </a:p>
          </p:txBody>
        </p:sp>
        <p:sp>
          <p:nvSpPr>
            <p:cNvPr id="460" name="Google Shape;460;p27"/>
            <p:cNvSpPr txBox="1"/>
            <p:nvPr/>
          </p:nvSpPr>
          <p:spPr>
            <a:xfrm>
              <a:off x="0" y="-38100"/>
              <a:ext cx="2466688" cy="274994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61" name="Google Shape;461;p27"/>
          <p:cNvSpPr txBox="1"/>
          <p:nvPr/>
        </p:nvSpPr>
        <p:spPr>
          <a:xfrm>
            <a:off x="1028700" y="3774340"/>
            <a:ext cx="6382800" cy="42375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This presentation template uses</a:t>
            </a:r>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the following free fonts:</a:t>
            </a:r>
            <a:endParaRPr/>
          </a:p>
          <a:p>
            <a:pPr marL="0" marR="0" lvl="0" indent="0" algn="l" rtl="0">
              <a:lnSpc>
                <a:spcPct val="115000"/>
              </a:lnSpc>
              <a:spcBef>
                <a:spcPts val="0"/>
              </a:spcBef>
              <a:spcAft>
                <a:spcPts val="0"/>
              </a:spcAft>
              <a:buNone/>
            </a:pPr>
            <a:endParaRPr sz="2699" b="0" i="0" u="none" strike="noStrike" cap="none">
              <a:solidFill>
                <a:srgbClr val="D4B592"/>
              </a:solidFill>
              <a:latin typeface="Cagliostro"/>
              <a:ea typeface="Cagliostro"/>
              <a:cs typeface="Cagliostro"/>
              <a:sym typeface="Cagliostro"/>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Header: Germania One</a:t>
            </a:r>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Subheader: Vast Shadow</a:t>
            </a:r>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Body Copy: Cagliostro</a:t>
            </a:r>
            <a:endParaRPr/>
          </a:p>
          <a:p>
            <a:pPr marL="0" marR="0" lvl="0" indent="0" algn="l" rtl="0">
              <a:lnSpc>
                <a:spcPct val="115000"/>
              </a:lnSpc>
              <a:spcBef>
                <a:spcPts val="0"/>
              </a:spcBef>
              <a:spcAft>
                <a:spcPts val="0"/>
              </a:spcAft>
              <a:buNone/>
            </a:pPr>
            <a:endParaRPr sz="2699" b="0" i="0" u="none" strike="noStrike" cap="none">
              <a:solidFill>
                <a:srgbClr val="D4B592"/>
              </a:solidFill>
              <a:latin typeface="Cagliostro"/>
              <a:ea typeface="Cagliostro"/>
              <a:cs typeface="Cagliostro"/>
              <a:sym typeface="Cagliostro"/>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Don't forget to delete this page</a:t>
            </a:r>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before presenting. </a:t>
            </a:r>
            <a:endParaRPr/>
          </a:p>
        </p:txBody>
      </p:sp>
      <p:sp>
        <p:nvSpPr>
          <p:cNvPr id="462" name="Google Shape;462;p27"/>
          <p:cNvSpPr txBox="1"/>
          <p:nvPr/>
        </p:nvSpPr>
        <p:spPr>
          <a:xfrm>
            <a:off x="1028700" y="8587740"/>
            <a:ext cx="5920363" cy="59182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4000" b="0" i="0" u="none" strike="noStrike" cap="none">
                <a:solidFill>
                  <a:srgbClr val="D4B592"/>
                </a:solidFill>
                <a:latin typeface="Cagliostro"/>
                <a:ea typeface="Cagliostro"/>
                <a:cs typeface="Cagliostro"/>
                <a:sym typeface="Cagliostro"/>
              </a:rPr>
              <a:t>Happy Designing!</a:t>
            </a:r>
            <a:endParaRPr/>
          </a:p>
        </p:txBody>
      </p:sp>
      <p:sp>
        <p:nvSpPr>
          <p:cNvPr id="463" name="Google Shape;463;p27"/>
          <p:cNvSpPr txBox="1"/>
          <p:nvPr/>
        </p:nvSpPr>
        <p:spPr>
          <a:xfrm>
            <a:off x="1028700" y="911626"/>
            <a:ext cx="6908100" cy="24624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9999" b="0" i="0" u="none" strike="noStrike" cap="none">
                <a:solidFill>
                  <a:srgbClr val="D4B592"/>
                </a:solidFill>
                <a:latin typeface="Germania One"/>
                <a:ea typeface="Germania One"/>
                <a:cs typeface="Germania One"/>
                <a:sym typeface="Germania One"/>
              </a:rPr>
              <a:t>RESOURCE</a:t>
            </a:r>
            <a:endParaRPr/>
          </a:p>
          <a:p>
            <a:pPr marL="0" marR="0" lvl="0" indent="0" algn="l" rtl="0">
              <a:lnSpc>
                <a:spcPct val="80000"/>
              </a:lnSpc>
              <a:spcBef>
                <a:spcPts val="0"/>
              </a:spcBef>
              <a:spcAft>
                <a:spcPts val="0"/>
              </a:spcAft>
              <a:buNone/>
            </a:pPr>
            <a:r>
              <a:rPr lang="en-US" sz="9999" b="0" i="0" u="none" strike="noStrike" cap="none">
                <a:solidFill>
                  <a:srgbClr val="D4B592"/>
                </a:solidFill>
                <a:latin typeface="Germania One"/>
                <a:ea typeface="Germania One"/>
                <a:cs typeface="Germania One"/>
                <a:sym typeface="Germania One"/>
              </a:rPr>
              <a:t>PAGE</a:t>
            </a:r>
            <a:endParaRPr/>
          </a:p>
        </p:txBody>
      </p:sp>
      <p:pic>
        <p:nvPicPr>
          <p:cNvPr id="464" name="Google Shape;464;p27"/>
          <p:cNvPicPr preferRelativeResize="0"/>
          <p:nvPr/>
        </p:nvPicPr>
        <p:blipFill rotWithShape="1">
          <a:blip r:embed="rId4">
            <a:alphaModFix/>
          </a:blip>
          <a:srcRect t="-1780" b="1779"/>
          <a:stretch/>
        </p:blipFill>
        <p:spPr>
          <a:xfrm>
            <a:off x="10041813" y="1987237"/>
            <a:ext cx="2569825" cy="7964137"/>
          </a:xfrm>
          <a:prstGeom prst="rect">
            <a:avLst/>
          </a:prstGeom>
          <a:noFill/>
          <a:ln>
            <a:noFill/>
          </a:ln>
        </p:spPr>
      </p:pic>
      <p:pic>
        <p:nvPicPr>
          <p:cNvPr id="465" name="Google Shape;465;p27"/>
          <p:cNvPicPr preferRelativeResize="0"/>
          <p:nvPr/>
        </p:nvPicPr>
        <p:blipFill>
          <a:blip r:embed="rId5">
            <a:alphaModFix/>
          </a:blip>
          <a:stretch>
            <a:fillRect/>
          </a:stretch>
        </p:blipFill>
        <p:spPr>
          <a:xfrm>
            <a:off x="13287700" y="2960700"/>
            <a:ext cx="4098400" cy="7321273"/>
          </a:xfrm>
          <a:prstGeom prst="rect">
            <a:avLst/>
          </a:prstGeom>
          <a:noFill/>
          <a:ln>
            <a:noFill/>
          </a:ln>
        </p:spPr>
      </p:pic>
      <p:pic>
        <p:nvPicPr>
          <p:cNvPr id="466" name="Google Shape;466;p27"/>
          <p:cNvPicPr preferRelativeResize="0"/>
          <p:nvPr/>
        </p:nvPicPr>
        <p:blipFill>
          <a:blip r:embed="rId6">
            <a:alphaModFix/>
          </a:blip>
          <a:stretch>
            <a:fillRect/>
          </a:stretch>
        </p:blipFill>
        <p:spPr>
          <a:xfrm>
            <a:off x="10041825" y="730650"/>
            <a:ext cx="2564244" cy="1591600"/>
          </a:xfrm>
          <a:prstGeom prst="rect">
            <a:avLst/>
          </a:prstGeom>
          <a:noFill/>
          <a:ln>
            <a:noFill/>
          </a:ln>
        </p:spPr>
      </p:pic>
      <p:pic>
        <p:nvPicPr>
          <p:cNvPr id="467" name="Google Shape;467;p27"/>
          <p:cNvPicPr preferRelativeResize="0"/>
          <p:nvPr/>
        </p:nvPicPr>
        <p:blipFill>
          <a:blip r:embed="rId7">
            <a:alphaModFix/>
          </a:blip>
          <a:stretch>
            <a:fillRect/>
          </a:stretch>
        </p:blipFill>
        <p:spPr>
          <a:xfrm>
            <a:off x="12818850" y="534075"/>
            <a:ext cx="4853248" cy="24266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471"/>
        <p:cNvGrpSpPr/>
        <p:nvPr/>
      </p:nvGrpSpPr>
      <p:grpSpPr>
        <a:xfrm>
          <a:off x="0" y="0"/>
          <a:ext cx="0" cy="0"/>
          <a:chOff x="0" y="0"/>
          <a:chExt cx="0" cy="0"/>
        </a:xfrm>
      </p:grpSpPr>
      <p:pic>
        <p:nvPicPr>
          <p:cNvPr id="472" name="Google Shape;472;p28"/>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473" name="Google Shape;473;p28"/>
          <p:cNvGrpSpPr/>
          <p:nvPr/>
        </p:nvGrpSpPr>
        <p:grpSpPr>
          <a:xfrm>
            <a:off x="0" y="-155501"/>
            <a:ext cx="9365768" cy="10452155"/>
            <a:chOff x="0" y="-38100"/>
            <a:chExt cx="2466688" cy="2788803"/>
          </a:xfrm>
        </p:grpSpPr>
        <p:sp>
          <p:nvSpPr>
            <p:cNvPr id="474" name="Google Shape;474;p28"/>
            <p:cNvSpPr/>
            <p:nvPr/>
          </p:nvSpPr>
          <p:spPr>
            <a:xfrm>
              <a:off x="0" y="0"/>
              <a:ext cx="2466688" cy="2750703"/>
            </a:xfrm>
            <a:custGeom>
              <a:avLst/>
              <a:gdLst/>
              <a:ahLst/>
              <a:cxnLst/>
              <a:rect l="l" t="t" r="r" b="b"/>
              <a:pathLst>
                <a:path w="2466688" h="2750703" extrusionOk="0">
                  <a:moveTo>
                    <a:pt x="0" y="0"/>
                  </a:moveTo>
                  <a:lnTo>
                    <a:pt x="2466688" y="0"/>
                  </a:lnTo>
                  <a:lnTo>
                    <a:pt x="2466688" y="2750703"/>
                  </a:lnTo>
                  <a:lnTo>
                    <a:pt x="0" y="2750703"/>
                  </a:lnTo>
                  <a:close/>
                </a:path>
              </a:pathLst>
            </a:custGeom>
            <a:solidFill>
              <a:srgbClr val="000000"/>
            </a:solidFill>
            <a:ln>
              <a:noFill/>
            </a:ln>
          </p:spPr>
          <p:txBody>
            <a:bodyPr/>
            <a:lstStyle/>
            <a:p>
              <a:endParaRPr lang="en-US"/>
            </a:p>
          </p:txBody>
        </p:sp>
        <p:sp>
          <p:nvSpPr>
            <p:cNvPr id="475" name="Google Shape;475;p28"/>
            <p:cNvSpPr txBox="1"/>
            <p:nvPr/>
          </p:nvSpPr>
          <p:spPr>
            <a:xfrm>
              <a:off x="0" y="-38100"/>
              <a:ext cx="2466688" cy="278880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476" name="Google Shape;476;p28"/>
          <p:cNvSpPr txBox="1"/>
          <p:nvPr/>
        </p:nvSpPr>
        <p:spPr>
          <a:xfrm>
            <a:off x="1028700" y="4638209"/>
            <a:ext cx="6382800" cy="37596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This presentation template is free</a:t>
            </a:r>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for everyone to use thanks to the following:</a:t>
            </a:r>
            <a:endParaRPr/>
          </a:p>
          <a:p>
            <a:pPr marL="0" marR="0" lvl="0" indent="0" algn="l" rtl="0">
              <a:lnSpc>
                <a:spcPct val="115000"/>
              </a:lnSpc>
              <a:spcBef>
                <a:spcPts val="0"/>
              </a:spcBef>
              <a:spcAft>
                <a:spcPts val="0"/>
              </a:spcAft>
              <a:buNone/>
            </a:pPr>
            <a:endParaRPr sz="2699" b="0" i="0" u="none" strike="noStrike" cap="none">
              <a:solidFill>
                <a:srgbClr val="D4B592"/>
              </a:solidFill>
              <a:latin typeface="Cagliostro"/>
              <a:ea typeface="Cagliostro"/>
              <a:cs typeface="Cagliostro"/>
              <a:sym typeface="Cagliostro"/>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SlidesCarnival for the presentation</a:t>
            </a:r>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template Pixabay, Pexels for</a:t>
            </a:r>
            <a:endParaRPr/>
          </a:p>
          <a:p>
            <a:pPr marL="0" marR="0" lvl="0" indent="0" algn="l" rtl="0">
              <a:lnSpc>
                <a:spcPct val="115000"/>
              </a:lnSpc>
              <a:spcBef>
                <a:spcPts val="0"/>
              </a:spcBef>
              <a:spcAft>
                <a:spcPts val="0"/>
              </a:spcAft>
              <a:buNone/>
            </a:pPr>
            <a:r>
              <a:rPr lang="en-US" sz="2699" b="0" i="0" u="none" strike="noStrike" cap="none">
                <a:solidFill>
                  <a:srgbClr val="D4B592"/>
                </a:solidFill>
                <a:latin typeface="Cagliostro"/>
                <a:ea typeface="Cagliostro"/>
                <a:cs typeface="Cagliostro"/>
                <a:sym typeface="Cagliostro"/>
              </a:rPr>
              <a:t>the photos</a:t>
            </a:r>
            <a:endParaRPr/>
          </a:p>
          <a:p>
            <a:pPr marL="0" marR="0" lvl="0" indent="0" algn="l" rtl="0">
              <a:lnSpc>
                <a:spcPct val="115000"/>
              </a:lnSpc>
              <a:spcBef>
                <a:spcPts val="0"/>
              </a:spcBef>
              <a:spcAft>
                <a:spcPts val="0"/>
              </a:spcAft>
              <a:buNone/>
            </a:pPr>
            <a:endParaRPr sz="2699" b="0" i="0" u="none" strike="noStrike" cap="none">
              <a:solidFill>
                <a:srgbClr val="D4B592"/>
              </a:solidFill>
              <a:latin typeface="Cagliostro"/>
              <a:ea typeface="Cagliostro"/>
              <a:cs typeface="Cagliostro"/>
              <a:sym typeface="Cagliostro"/>
            </a:endParaRPr>
          </a:p>
        </p:txBody>
      </p:sp>
      <p:sp>
        <p:nvSpPr>
          <p:cNvPr id="477" name="Google Shape;477;p28"/>
          <p:cNvSpPr txBox="1"/>
          <p:nvPr/>
        </p:nvSpPr>
        <p:spPr>
          <a:xfrm>
            <a:off x="1028700" y="8587740"/>
            <a:ext cx="5920363" cy="591820"/>
          </a:xfrm>
          <a:prstGeom prst="rect">
            <a:avLst/>
          </a:prstGeom>
          <a:noFill/>
          <a:ln>
            <a:noFill/>
          </a:ln>
        </p:spPr>
        <p:txBody>
          <a:bodyPr spcFirstLastPara="1" wrap="square" lIns="0" tIns="0" rIns="0" bIns="0" anchor="t" anchorCtr="0">
            <a:spAutoFit/>
          </a:bodyPr>
          <a:lstStyle/>
          <a:p>
            <a:pPr marL="0" marR="0" lvl="0" indent="0" algn="l" rtl="0">
              <a:lnSpc>
                <a:spcPct val="116000"/>
              </a:lnSpc>
              <a:spcBef>
                <a:spcPts val="0"/>
              </a:spcBef>
              <a:spcAft>
                <a:spcPts val="0"/>
              </a:spcAft>
              <a:buNone/>
            </a:pPr>
            <a:r>
              <a:rPr lang="en-US" sz="4000" b="0" i="0" u="none" strike="noStrike" cap="none">
                <a:solidFill>
                  <a:srgbClr val="D4B592"/>
                </a:solidFill>
                <a:latin typeface="Cagliostro"/>
                <a:ea typeface="Cagliostro"/>
                <a:cs typeface="Cagliostro"/>
                <a:sym typeface="Cagliostro"/>
              </a:rPr>
              <a:t>Happy Designing!</a:t>
            </a:r>
            <a:endParaRPr/>
          </a:p>
        </p:txBody>
      </p:sp>
      <p:sp>
        <p:nvSpPr>
          <p:cNvPr id="478" name="Google Shape;478;p28"/>
          <p:cNvSpPr txBox="1"/>
          <p:nvPr/>
        </p:nvSpPr>
        <p:spPr>
          <a:xfrm>
            <a:off x="1028700" y="963441"/>
            <a:ext cx="6908241" cy="133984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999" b="0" i="0" u="none" strike="noStrike" cap="none">
                <a:solidFill>
                  <a:srgbClr val="D4B592"/>
                </a:solidFill>
                <a:latin typeface="Germania One"/>
                <a:ea typeface="Germania One"/>
                <a:cs typeface="Germania One"/>
                <a:sym typeface="Germania One"/>
              </a:rPr>
              <a:t>CREDITS</a:t>
            </a:r>
            <a:endParaRPr/>
          </a:p>
        </p:txBody>
      </p:sp>
      <p:pic>
        <p:nvPicPr>
          <p:cNvPr id="479" name="Google Shape;479;p28"/>
          <p:cNvPicPr preferRelativeResize="0"/>
          <p:nvPr/>
        </p:nvPicPr>
        <p:blipFill>
          <a:blip r:embed="rId4">
            <a:alphaModFix/>
          </a:blip>
          <a:stretch>
            <a:fillRect/>
          </a:stretch>
        </p:blipFill>
        <p:spPr>
          <a:xfrm>
            <a:off x="1028700" y="2626125"/>
            <a:ext cx="6451500" cy="1619200"/>
          </a:xfrm>
          <a:prstGeom prst="rect">
            <a:avLst/>
          </a:prstGeom>
          <a:noFill/>
          <a:ln>
            <a:noFill/>
          </a:ln>
        </p:spPr>
      </p:pic>
      <p:pic>
        <p:nvPicPr>
          <p:cNvPr id="480" name="Google Shape;480;p28"/>
          <p:cNvPicPr preferRelativeResize="0"/>
          <p:nvPr/>
        </p:nvPicPr>
        <p:blipFill>
          <a:blip r:embed="rId5">
            <a:alphaModFix/>
          </a:blip>
          <a:stretch>
            <a:fillRect/>
          </a:stretch>
        </p:blipFill>
        <p:spPr>
          <a:xfrm>
            <a:off x="9700175" y="310950"/>
            <a:ext cx="8173226" cy="9670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111"/>
        <p:cNvGrpSpPr/>
        <p:nvPr/>
      </p:nvGrpSpPr>
      <p:grpSpPr>
        <a:xfrm>
          <a:off x="0" y="0"/>
          <a:ext cx="0" cy="0"/>
          <a:chOff x="0" y="0"/>
          <a:chExt cx="0" cy="0"/>
        </a:xfrm>
      </p:grpSpPr>
      <p:pic>
        <p:nvPicPr>
          <p:cNvPr id="112" name="Google Shape;112;p14"/>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13" name="Google Shape;113;p14"/>
          <p:cNvSpPr/>
          <p:nvPr/>
        </p:nvSpPr>
        <p:spPr>
          <a:xfrm flipH="1">
            <a:off x="7299153" y="421990"/>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114" name="Google Shape;114;p14"/>
          <p:cNvGrpSpPr/>
          <p:nvPr/>
        </p:nvGrpSpPr>
        <p:grpSpPr>
          <a:xfrm>
            <a:off x="566954" y="698514"/>
            <a:ext cx="17158081" cy="166529"/>
            <a:chOff x="0" y="31750"/>
            <a:chExt cx="22877441" cy="222038"/>
          </a:xfrm>
        </p:grpSpPr>
        <p:cxnSp>
          <p:nvCxnSpPr>
            <p:cNvPr id="115" name="Google Shape;115;p14"/>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116" name="Google Shape;116;p14"/>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117" name="Google Shape;117;p14"/>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118" name="Google Shape;118;p14"/>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sp>
        <p:nvSpPr>
          <p:cNvPr id="119" name="Google Shape;119;p14"/>
          <p:cNvSpPr txBox="1"/>
          <p:nvPr/>
        </p:nvSpPr>
        <p:spPr>
          <a:xfrm>
            <a:off x="8657652" y="489099"/>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grpSp>
        <p:nvGrpSpPr>
          <p:cNvPr id="120" name="Google Shape;120;p14"/>
          <p:cNvGrpSpPr/>
          <p:nvPr/>
        </p:nvGrpSpPr>
        <p:grpSpPr>
          <a:xfrm>
            <a:off x="566954" y="1504271"/>
            <a:ext cx="17158081" cy="2105042"/>
            <a:chOff x="0" y="-38100"/>
            <a:chExt cx="4519001" cy="554414"/>
          </a:xfrm>
        </p:grpSpPr>
        <p:sp>
          <p:nvSpPr>
            <p:cNvPr id="121" name="Google Shape;121;p14"/>
            <p:cNvSpPr/>
            <p:nvPr/>
          </p:nvSpPr>
          <p:spPr>
            <a:xfrm>
              <a:off x="0" y="0"/>
              <a:ext cx="4519001" cy="516314"/>
            </a:xfrm>
            <a:custGeom>
              <a:avLst/>
              <a:gdLst/>
              <a:ahLst/>
              <a:cxnLst/>
              <a:rect l="l" t="t" r="r" b="b"/>
              <a:pathLst>
                <a:path w="4519001" h="516314" extrusionOk="0">
                  <a:moveTo>
                    <a:pt x="0" y="0"/>
                  </a:moveTo>
                  <a:lnTo>
                    <a:pt x="4519001" y="0"/>
                  </a:lnTo>
                  <a:lnTo>
                    <a:pt x="4519001" y="516314"/>
                  </a:lnTo>
                  <a:lnTo>
                    <a:pt x="0" y="516314"/>
                  </a:lnTo>
                  <a:close/>
                </a:path>
              </a:pathLst>
            </a:custGeom>
            <a:solidFill>
              <a:srgbClr val="000000"/>
            </a:solidFill>
            <a:ln>
              <a:noFill/>
            </a:ln>
          </p:spPr>
          <p:txBody>
            <a:bodyPr/>
            <a:lstStyle/>
            <a:p>
              <a:endParaRPr lang="en-US"/>
            </a:p>
          </p:txBody>
        </p:sp>
        <p:sp>
          <p:nvSpPr>
            <p:cNvPr id="122" name="Google Shape;122;p14"/>
            <p:cNvSpPr txBox="1"/>
            <p:nvPr/>
          </p:nvSpPr>
          <p:spPr>
            <a:xfrm>
              <a:off x="0" y="-38100"/>
              <a:ext cx="4519001" cy="554414"/>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3" name="Google Shape;123;p14"/>
          <p:cNvSpPr txBox="1"/>
          <p:nvPr/>
        </p:nvSpPr>
        <p:spPr>
          <a:xfrm>
            <a:off x="566954" y="1938734"/>
            <a:ext cx="17158200" cy="1385400"/>
          </a:xfrm>
          <a:prstGeom prst="rect">
            <a:avLst/>
          </a:prstGeom>
          <a:noFill/>
          <a:ln>
            <a:noFill/>
          </a:ln>
        </p:spPr>
        <p:txBody>
          <a:bodyPr spcFirstLastPara="1" wrap="square" lIns="0" tIns="0" rIns="0" bIns="0" anchor="t" anchorCtr="0">
            <a:spAutoFit/>
          </a:bodyPr>
          <a:lstStyle/>
          <a:p>
            <a:pPr marL="0" marR="0" lvl="0" indent="0" algn="ctr" rtl="0">
              <a:lnSpc>
                <a:spcPct val="90001"/>
              </a:lnSpc>
              <a:spcBef>
                <a:spcPts val="0"/>
              </a:spcBef>
              <a:spcAft>
                <a:spcPts val="0"/>
              </a:spcAft>
              <a:buNone/>
            </a:pPr>
            <a:r>
              <a:rPr lang="en-US" sz="10001" b="0" i="0" u="none" strike="noStrike" cap="none">
                <a:solidFill>
                  <a:srgbClr val="D4B592"/>
                </a:solidFill>
                <a:latin typeface="Germania One"/>
                <a:ea typeface="Germania One"/>
                <a:cs typeface="Germania One"/>
                <a:sym typeface="Germania One"/>
              </a:rPr>
              <a:t>HOW TO USE THIS PRESENTATION</a:t>
            </a:r>
            <a:endParaRPr/>
          </a:p>
        </p:txBody>
      </p:sp>
      <p:cxnSp>
        <p:nvCxnSpPr>
          <p:cNvPr id="124" name="Google Shape;124;p14"/>
          <p:cNvCxnSpPr/>
          <p:nvPr/>
        </p:nvCxnSpPr>
        <p:spPr>
          <a:xfrm>
            <a:off x="0" y="4080800"/>
            <a:ext cx="18288000" cy="0"/>
          </a:xfrm>
          <a:prstGeom prst="straightConnector1">
            <a:avLst/>
          </a:prstGeom>
          <a:noFill/>
          <a:ln w="47625" cap="flat" cmpd="sng">
            <a:solidFill>
              <a:srgbClr val="000000"/>
            </a:solidFill>
            <a:prstDash val="solid"/>
            <a:round/>
            <a:headEnd type="none" w="sm" len="sm"/>
            <a:tailEnd type="none" w="sm" len="sm"/>
          </a:ln>
        </p:spPr>
      </p:cxnSp>
      <p:cxnSp>
        <p:nvCxnSpPr>
          <p:cNvPr id="125" name="Google Shape;125;p14"/>
          <p:cNvCxnSpPr/>
          <p:nvPr/>
        </p:nvCxnSpPr>
        <p:spPr>
          <a:xfrm>
            <a:off x="6119944" y="4080800"/>
            <a:ext cx="0" cy="6172862"/>
          </a:xfrm>
          <a:prstGeom prst="straightConnector1">
            <a:avLst/>
          </a:prstGeom>
          <a:noFill/>
          <a:ln w="47625" cap="flat" cmpd="sng">
            <a:solidFill>
              <a:srgbClr val="000000"/>
            </a:solidFill>
            <a:prstDash val="solid"/>
            <a:round/>
            <a:headEnd type="none" w="sm" len="sm"/>
            <a:tailEnd type="none" w="sm" len="sm"/>
          </a:ln>
        </p:spPr>
      </p:cxnSp>
      <p:cxnSp>
        <p:nvCxnSpPr>
          <p:cNvPr id="126" name="Google Shape;126;p14"/>
          <p:cNvCxnSpPr/>
          <p:nvPr/>
        </p:nvCxnSpPr>
        <p:spPr>
          <a:xfrm>
            <a:off x="12299978" y="4114138"/>
            <a:ext cx="0" cy="6172862"/>
          </a:xfrm>
          <a:prstGeom prst="straightConnector1">
            <a:avLst/>
          </a:prstGeom>
          <a:noFill/>
          <a:ln w="47625" cap="flat" cmpd="sng">
            <a:solidFill>
              <a:srgbClr val="000000"/>
            </a:solidFill>
            <a:prstDash val="solid"/>
            <a:round/>
            <a:headEnd type="none" w="sm" len="sm"/>
            <a:tailEnd type="none" w="sm" len="sm"/>
          </a:ln>
        </p:spPr>
      </p:cxnSp>
      <p:sp>
        <p:nvSpPr>
          <p:cNvPr id="127" name="Google Shape;127;p14"/>
          <p:cNvSpPr txBox="1"/>
          <p:nvPr/>
        </p:nvSpPr>
        <p:spPr>
          <a:xfrm>
            <a:off x="6560070" y="5504403"/>
            <a:ext cx="5172000" cy="3494100"/>
          </a:xfrm>
          <a:prstGeom prst="rect">
            <a:avLst/>
          </a:prstGeom>
          <a:noFill/>
          <a:ln>
            <a:noFill/>
          </a:ln>
        </p:spPr>
        <p:txBody>
          <a:bodyPr spcFirstLastPara="1" wrap="square" lIns="0" tIns="0" rIns="0" bIns="0" anchor="t" anchorCtr="0">
            <a:spAutoFit/>
          </a:bodyPr>
          <a:lstStyle/>
          <a:p>
            <a:pPr marL="431801" marR="0" lvl="1" indent="-215900" algn="just"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Cagliostro"/>
                <a:ea typeface="Cagliostro"/>
                <a:cs typeface="Cagliostro"/>
                <a:sym typeface="Cagliostro"/>
              </a:rPr>
              <a:t>Click on the "PowerPoint" button below this presentation preview. Start editing your presentation.</a:t>
            </a:r>
            <a:endParaRPr/>
          </a:p>
          <a:p>
            <a:pPr marL="0" marR="0" lvl="0" indent="0" algn="just" rtl="0">
              <a:lnSpc>
                <a:spcPct val="115000"/>
              </a:lnSpc>
              <a:spcBef>
                <a:spcPts val="0"/>
              </a:spcBef>
              <a:spcAft>
                <a:spcPts val="0"/>
              </a:spcAft>
              <a:buNone/>
            </a:pPr>
            <a:endParaRPr sz="2000" b="0" i="0" u="none" strike="noStrike" cap="none">
              <a:solidFill>
                <a:srgbClr val="000000"/>
              </a:solidFill>
              <a:latin typeface="Cagliostro"/>
              <a:ea typeface="Cagliostro"/>
              <a:cs typeface="Cagliostro"/>
              <a:sym typeface="Cagliostro"/>
            </a:endParaRPr>
          </a:p>
          <a:p>
            <a:pPr marL="431801" marR="0" lvl="1" indent="-215900" algn="just" rtl="0">
              <a:lnSpc>
                <a:spcPct val="115000"/>
              </a:lnSpc>
              <a:spcBef>
                <a:spcPts val="0"/>
              </a:spcBef>
              <a:spcAft>
                <a:spcPts val="0"/>
              </a:spcAft>
              <a:buClr>
                <a:srgbClr val="000000"/>
              </a:buClr>
              <a:buSzPts val="2000"/>
              <a:buFont typeface="Arial"/>
              <a:buChar char="•"/>
            </a:pPr>
            <a:r>
              <a:rPr lang="en-US" sz="2000" b="0" i="0" u="sng" strike="noStrike" cap="none">
                <a:solidFill>
                  <a:srgbClr val="000000"/>
                </a:solidFill>
                <a:latin typeface="Cagliostro"/>
                <a:ea typeface="Cagliostro"/>
                <a:cs typeface="Cagliostro"/>
                <a:sym typeface="Cagliostro"/>
              </a:rPr>
              <a:t>Alternative:</a:t>
            </a:r>
            <a:r>
              <a:rPr lang="en-US" sz="2000" b="0" i="0" u="none" strike="noStrike" cap="none">
                <a:solidFill>
                  <a:srgbClr val="000000"/>
                </a:solidFill>
                <a:latin typeface="Cagliostro"/>
                <a:ea typeface="Cagliostro"/>
                <a:cs typeface="Cagliostro"/>
                <a:sym typeface="Cagliostro"/>
              </a:rPr>
              <a:t> From Canva template file, Click on the "Share" button on the top right corner in Canva and click on "More" at the bottom of the menu. Enter "PowerPoint" in the search bar and click on the PowerPoint icon to download.</a:t>
            </a:r>
            <a:endParaRPr/>
          </a:p>
        </p:txBody>
      </p:sp>
      <p:sp>
        <p:nvSpPr>
          <p:cNvPr id="128" name="Google Shape;128;p14"/>
          <p:cNvSpPr txBox="1"/>
          <p:nvPr/>
        </p:nvSpPr>
        <p:spPr>
          <a:xfrm>
            <a:off x="12628591" y="5507194"/>
            <a:ext cx="5172000" cy="1369800"/>
          </a:xfrm>
          <a:prstGeom prst="rect">
            <a:avLst/>
          </a:prstGeom>
          <a:noFill/>
          <a:ln>
            <a:noFill/>
          </a:ln>
        </p:spPr>
        <p:txBody>
          <a:bodyPr spcFirstLastPara="1" wrap="square" lIns="0" tIns="0" rIns="0" bIns="0" anchor="t" anchorCtr="0">
            <a:spAutoFit/>
          </a:bodyPr>
          <a:lstStyle/>
          <a:p>
            <a:pPr marL="431801" marR="0" lvl="1" indent="-215900" algn="just"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Cagliostro"/>
                <a:ea typeface="Cagliostro"/>
                <a:cs typeface="Cagliostro"/>
                <a:sym typeface="Cagliostro"/>
              </a:rPr>
              <a:t>Click on the "Canva" button under this presentation preview. Start editing your presentation. You need to sign in to your Canva account.</a:t>
            </a:r>
            <a:endParaRPr/>
          </a:p>
        </p:txBody>
      </p:sp>
      <p:sp>
        <p:nvSpPr>
          <p:cNvPr id="129" name="Google Shape;129;p14"/>
          <p:cNvSpPr txBox="1"/>
          <p:nvPr/>
        </p:nvSpPr>
        <p:spPr>
          <a:xfrm>
            <a:off x="546353" y="5507194"/>
            <a:ext cx="5172000" cy="4202100"/>
          </a:xfrm>
          <a:prstGeom prst="rect">
            <a:avLst/>
          </a:prstGeom>
          <a:noFill/>
          <a:ln>
            <a:noFill/>
          </a:ln>
        </p:spPr>
        <p:txBody>
          <a:bodyPr spcFirstLastPara="1" wrap="square" lIns="0" tIns="0" rIns="0" bIns="0" anchor="t" anchorCtr="0">
            <a:spAutoFit/>
          </a:bodyPr>
          <a:lstStyle/>
          <a:p>
            <a:pPr marL="431801" marR="0" lvl="1" indent="-215900" algn="just" rtl="0">
              <a:lnSpc>
                <a:spcPct val="115000"/>
              </a:lnSpc>
              <a:spcBef>
                <a:spcPts val="0"/>
              </a:spcBef>
              <a:spcAft>
                <a:spcPts val="0"/>
              </a:spcAft>
              <a:buClr>
                <a:srgbClr val="000000"/>
              </a:buClr>
              <a:buSzPts val="2000"/>
              <a:buFont typeface="Arial"/>
              <a:buChar char="•"/>
            </a:pPr>
            <a:r>
              <a:rPr lang="en-US" sz="2000" b="0" i="0" u="none" strike="noStrike" cap="none">
                <a:solidFill>
                  <a:srgbClr val="000000"/>
                </a:solidFill>
                <a:latin typeface="Cagliostro"/>
                <a:ea typeface="Cagliostro"/>
                <a:cs typeface="Cagliostro"/>
                <a:sym typeface="Cagliostro"/>
              </a:rPr>
              <a:t>Click on the "Google Slides" button below this presentation preview. Make sure to sign in to your Google account. Click on "Make a copy." Start editing your presentation.</a:t>
            </a:r>
            <a:endParaRPr/>
          </a:p>
          <a:p>
            <a:pPr marL="0" marR="0" lvl="0" indent="0" algn="just" rtl="0">
              <a:lnSpc>
                <a:spcPct val="115000"/>
              </a:lnSpc>
              <a:spcBef>
                <a:spcPts val="0"/>
              </a:spcBef>
              <a:spcAft>
                <a:spcPts val="0"/>
              </a:spcAft>
              <a:buNone/>
            </a:pPr>
            <a:endParaRPr sz="2000" b="0" i="0" u="none" strike="noStrike" cap="none">
              <a:solidFill>
                <a:srgbClr val="000000"/>
              </a:solidFill>
              <a:latin typeface="Cagliostro"/>
              <a:ea typeface="Cagliostro"/>
              <a:cs typeface="Cagliostro"/>
              <a:sym typeface="Cagliostro"/>
            </a:endParaRPr>
          </a:p>
          <a:p>
            <a:pPr marL="431801" marR="0" lvl="1" indent="-215900" algn="just" rtl="0">
              <a:lnSpc>
                <a:spcPct val="115000"/>
              </a:lnSpc>
              <a:spcBef>
                <a:spcPts val="0"/>
              </a:spcBef>
              <a:spcAft>
                <a:spcPts val="0"/>
              </a:spcAft>
              <a:buClr>
                <a:srgbClr val="000000"/>
              </a:buClr>
              <a:buSzPts val="2000"/>
              <a:buFont typeface="Arial"/>
              <a:buChar char="•"/>
            </a:pPr>
            <a:r>
              <a:rPr lang="en-US" sz="2000" b="0" i="0" u="sng" strike="noStrike" cap="none">
                <a:solidFill>
                  <a:srgbClr val="000000"/>
                </a:solidFill>
                <a:latin typeface="Cagliostro"/>
                <a:ea typeface="Cagliostro"/>
                <a:cs typeface="Cagliostro"/>
                <a:sym typeface="Cagliostro"/>
              </a:rPr>
              <a:t>Alternative:</a:t>
            </a:r>
            <a:r>
              <a:rPr lang="en-US" sz="2000" b="0" i="0" u="none" strike="noStrike" cap="none">
                <a:solidFill>
                  <a:srgbClr val="000000"/>
                </a:solidFill>
                <a:latin typeface="Cagliostro"/>
                <a:ea typeface="Cagliostro"/>
                <a:cs typeface="Cagliostro"/>
                <a:sym typeface="Cagliostro"/>
              </a:rPr>
              <a:t> Click on the "Share" button on the top right corner in Canva and click on "More" at the bottom of the menu. Enter "Google Drive" in the search bar and click on the GDrive icon to add this design as a Google slide in your GDrive.</a:t>
            </a:r>
            <a:endParaRPr/>
          </a:p>
        </p:txBody>
      </p:sp>
      <p:sp>
        <p:nvSpPr>
          <p:cNvPr id="130" name="Google Shape;130;p14"/>
          <p:cNvSpPr txBox="1"/>
          <p:nvPr/>
        </p:nvSpPr>
        <p:spPr>
          <a:xfrm>
            <a:off x="566954" y="4469353"/>
            <a:ext cx="5171850" cy="6635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000" b="0" i="0" u="none" strike="noStrike" cap="none">
                <a:solidFill>
                  <a:srgbClr val="000000"/>
                </a:solidFill>
                <a:latin typeface="Germania One"/>
                <a:ea typeface="Germania One"/>
                <a:cs typeface="Germania One"/>
                <a:sym typeface="Germania One"/>
              </a:rPr>
              <a:t>Google Slides</a:t>
            </a:r>
            <a:endParaRPr/>
          </a:p>
        </p:txBody>
      </p:sp>
      <p:sp>
        <p:nvSpPr>
          <p:cNvPr id="131" name="Google Shape;131;p14"/>
          <p:cNvSpPr txBox="1"/>
          <p:nvPr/>
        </p:nvSpPr>
        <p:spPr>
          <a:xfrm>
            <a:off x="6558075" y="4469353"/>
            <a:ext cx="5171850" cy="6635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000" b="0" i="0" u="none" strike="noStrike" cap="none">
                <a:solidFill>
                  <a:srgbClr val="000000"/>
                </a:solidFill>
                <a:latin typeface="Germania One"/>
                <a:ea typeface="Germania One"/>
                <a:cs typeface="Germania One"/>
                <a:sym typeface="Germania One"/>
              </a:rPr>
              <a:t>PowerPoint</a:t>
            </a:r>
            <a:endParaRPr/>
          </a:p>
        </p:txBody>
      </p:sp>
      <p:sp>
        <p:nvSpPr>
          <p:cNvPr id="132" name="Google Shape;132;p14"/>
          <p:cNvSpPr txBox="1"/>
          <p:nvPr/>
        </p:nvSpPr>
        <p:spPr>
          <a:xfrm>
            <a:off x="12723841" y="4469353"/>
            <a:ext cx="5171850" cy="66357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4000" b="0" i="0" u="none" strike="noStrike" cap="none">
                <a:solidFill>
                  <a:srgbClr val="000000"/>
                </a:solidFill>
                <a:latin typeface="Germania One"/>
                <a:ea typeface="Germania One"/>
                <a:cs typeface="Germania One"/>
                <a:sym typeface="Germania One"/>
              </a:rPr>
              <a:t>Canva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136"/>
        <p:cNvGrpSpPr/>
        <p:nvPr/>
      </p:nvGrpSpPr>
      <p:grpSpPr>
        <a:xfrm>
          <a:off x="0" y="0"/>
          <a:ext cx="0" cy="0"/>
          <a:chOff x="0" y="0"/>
          <a:chExt cx="0" cy="0"/>
        </a:xfrm>
      </p:grpSpPr>
      <p:pic>
        <p:nvPicPr>
          <p:cNvPr id="137" name="Google Shape;137;p15"/>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38" name="Google Shape;138;p15"/>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139" name="Google Shape;139;p15"/>
          <p:cNvGrpSpPr/>
          <p:nvPr/>
        </p:nvGrpSpPr>
        <p:grpSpPr>
          <a:xfrm>
            <a:off x="566954" y="698514"/>
            <a:ext cx="17158081" cy="166529"/>
            <a:chOff x="0" y="31750"/>
            <a:chExt cx="22877441" cy="222038"/>
          </a:xfrm>
        </p:grpSpPr>
        <p:cxnSp>
          <p:nvCxnSpPr>
            <p:cNvPr id="140" name="Google Shape;140;p15"/>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141" name="Google Shape;141;p15"/>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142" name="Google Shape;142;p15"/>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143" name="Google Shape;143;p15"/>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grpSp>
        <p:nvGrpSpPr>
          <p:cNvPr id="144" name="Google Shape;144;p15"/>
          <p:cNvGrpSpPr/>
          <p:nvPr/>
        </p:nvGrpSpPr>
        <p:grpSpPr>
          <a:xfrm>
            <a:off x="9324402" y="4029145"/>
            <a:ext cx="1318906" cy="1279627"/>
            <a:chOff x="0" y="-78917"/>
            <a:chExt cx="1758541" cy="1706169"/>
          </a:xfrm>
        </p:grpSpPr>
        <p:grpSp>
          <p:nvGrpSpPr>
            <p:cNvPr id="145" name="Google Shape;145;p15"/>
            <p:cNvGrpSpPr/>
            <p:nvPr/>
          </p:nvGrpSpPr>
          <p:grpSpPr>
            <a:xfrm>
              <a:off x="0" y="-78917"/>
              <a:ext cx="1758541" cy="1706169"/>
              <a:chOff x="0" y="-38100"/>
              <a:chExt cx="848996" cy="823712"/>
            </a:xfrm>
          </p:grpSpPr>
          <p:sp>
            <p:nvSpPr>
              <p:cNvPr id="146" name="Google Shape;146;p15"/>
              <p:cNvSpPr/>
              <p:nvPr/>
            </p:nvSpPr>
            <p:spPr>
              <a:xfrm>
                <a:off x="0" y="0"/>
                <a:ext cx="848996" cy="785612"/>
              </a:xfrm>
              <a:custGeom>
                <a:avLst/>
                <a:gdLst/>
                <a:ahLst/>
                <a:cxnLst/>
                <a:rect l="l" t="t" r="r" b="b"/>
                <a:pathLst>
                  <a:path w="848996" h="785612" extrusionOk="0">
                    <a:moveTo>
                      <a:pt x="0" y="0"/>
                    </a:moveTo>
                    <a:lnTo>
                      <a:pt x="848996" y="0"/>
                    </a:lnTo>
                    <a:lnTo>
                      <a:pt x="848996" y="785612"/>
                    </a:lnTo>
                    <a:lnTo>
                      <a:pt x="0" y="785612"/>
                    </a:lnTo>
                    <a:close/>
                  </a:path>
                </a:pathLst>
              </a:custGeom>
              <a:solidFill>
                <a:srgbClr val="000000"/>
              </a:solidFill>
              <a:ln>
                <a:noFill/>
              </a:ln>
            </p:spPr>
            <p:txBody>
              <a:bodyPr/>
              <a:lstStyle/>
              <a:p>
                <a:endParaRPr lang="en-US"/>
              </a:p>
            </p:txBody>
          </p:sp>
          <p:sp>
            <p:nvSpPr>
              <p:cNvPr id="147" name="Google Shape;147;p15"/>
              <p:cNvSpPr txBox="1"/>
              <p:nvPr/>
            </p:nvSpPr>
            <p:spPr>
              <a:xfrm>
                <a:off x="0" y="-38100"/>
                <a:ext cx="848996" cy="8237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48" name="Google Shape;148;p15"/>
            <p:cNvGrpSpPr/>
            <p:nvPr/>
          </p:nvGrpSpPr>
          <p:grpSpPr>
            <a:xfrm>
              <a:off x="55904" y="-6170"/>
              <a:ext cx="1646734" cy="1559425"/>
              <a:chOff x="0" y="-38100"/>
              <a:chExt cx="795017" cy="752866"/>
            </a:xfrm>
          </p:grpSpPr>
          <p:sp>
            <p:nvSpPr>
              <p:cNvPr id="149" name="Google Shape;149;p15"/>
              <p:cNvSpPr/>
              <p:nvPr/>
            </p:nvSpPr>
            <p:spPr>
              <a:xfrm>
                <a:off x="0" y="0"/>
                <a:ext cx="795017" cy="714766"/>
              </a:xfrm>
              <a:custGeom>
                <a:avLst/>
                <a:gdLst/>
                <a:ahLst/>
                <a:cxnLst/>
                <a:rect l="l" t="t" r="r" b="b"/>
                <a:pathLst>
                  <a:path w="795017" h="714766" extrusionOk="0">
                    <a:moveTo>
                      <a:pt x="0" y="0"/>
                    </a:moveTo>
                    <a:lnTo>
                      <a:pt x="795017" y="0"/>
                    </a:lnTo>
                    <a:lnTo>
                      <a:pt x="795017" y="714766"/>
                    </a:lnTo>
                    <a:lnTo>
                      <a:pt x="0" y="714766"/>
                    </a:lnTo>
                    <a:close/>
                  </a:path>
                </a:pathLst>
              </a:custGeom>
              <a:solidFill>
                <a:srgbClr val="000000">
                  <a:alpha val="0"/>
                </a:srgbClr>
              </a:solidFill>
              <a:ln w="38100" cap="sq" cmpd="sng">
                <a:solidFill>
                  <a:srgbClr val="D4B592"/>
                </a:solidFill>
                <a:prstDash val="solid"/>
                <a:miter lim="8000"/>
                <a:headEnd type="none" w="sm" len="sm"/>
                <a:tailEnd type="none" w="sm" len="sm"/>
              </a:ln>
            </p:spPr>
            <p:txBody>
              <a:bodyPr/>
              <a:lstStyle/>
              <a:p>
                <a:endParaRPr lang="en-US"/>
              </a:p>
            </p:txBody>
          </p:sp>
          <p:sp>
            <p:nvSpPr>
              <p:cNvPr id="150" name="Google Shape;150;p15"/>
              <p:cNvSpPr txBox="1"/>
              <p:nvPr/>
            </p:nvSpPr>
            <p:spPr>
              <a:xfrm>
                <a:off x="0" y="-38100"/>
                <a:ext cx="795017" cy="75286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51" name="Google Shape;151;p15"/>
          <p:cNvGrpSpPr/>
          <p:nvPr/>
        </p:nvGrpSpPr>
        <p:grpSpPr>
          <a:xfrm>
            <a:off x="9324402" y="5524280"/>
            <a:ext cx="1318906" cy="1279627"/>
            <a:chOff x="0" y="-78917"/>
            <a:chExt cx="1758541" cy="1706169"/>
          </a:xfrm>
        </p:grpSpPr>
        <p:grpSp>
          <p:nvGrpSpPr>
            <p:cNvPr id="152" name="Google Shape;152;p15"/>
            <p:cNvGrpSpPr/>
            <p:nvPr/>
          </p:nvGrpSpPr>
          <p:grpSpPr>
            <a:xfrm>
              <a:off x="0" y="-78917"/>
              <a:ext cx="1758541" cy="1706169"/>
              <a:chOff x="0" y="-38100"/>
              <a:chExt cx="848996" cy="823712"/>
            </a:xfrm>
          </p:grpSpPr>
          <p:sp>
            <p:nvSpPr>
              <p:cNvPr id="153" name="Google Shape;153;p15"/>
              <p:cNvSpPr/>
              <p:nvPr/>
            </p:nvSpPr>
            <p:spPr>
              <a:xfrm>
                <a:off x="0" y="0"/>
                <a:ext cx="848996" cy="785612"/>
              </a:xfrm>
              <a:custGeom>
                <a:avLst/>
                <a:gdLst/>
                <a:ahLst/>
                <a:cxnLst/>
                <a:rect l="l" t="t" r="r" b="b"/>
                <a:pathLst>
                  <a:path w="848996" h="785612" extrusionOk="0">
                    <a:moveTo>
                      <a:pt x="0" y="0"/>
                    </a:moveTo>
                    <a:lnTo>
                      <a:pt x="848996" y="0"/>
                    </a:lnTo>
                    <a:lnTo>
                      <a:pt x="848996" y="785612"/>
                    </a:lnTo>
                    <a:lnTo>
                      <a:pt x="0" y="785612"/>
                    </a:lnTo>
                    <a:close/>
                  </a:path>
                </a:pathLst>
              </a:custGeom>
              <a:solidFill>
                <a:srgbClr val="000000"/>
              </a:solidFill>
              <a:ln>
                <a:noFill/>
              </a:ln>
            </p:spPr>
            <p:txBody>
              <a:bodyPr/>
              <a:lstStyle/>
              <a:p>
                <a:endParaRPr lang="en-US"/>
              </a:p>
            </p:txBody>
          </p:sp>
          <p:sp>
            <p:nvSpPr>
              <p:cNvPr id="154" name="Google Shape;154;p15"/>
              <p:cNvSpPr txBox="1"/>
              <p:nvPr/>
            </p:nvSpPr>
            <p:spPr>
              <a:xfrm>
                <a:off x="0" y="-38100"/>
                <a:ext cx="848996" cy="8237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55" name="Google Shape;155;p15"/>
            <p:cNvGrpSpPr/>
            <p:nvPr/>
          </p:nvGrpSpPr>
          <p:grpSpPr>
            <a:xfrm>
              <a:off x="55904" y="-6170"/>
              <a:ext cx="1646734" cy="1559425"/>
              <a:chOff x="0" y="-38100"/>
              <a:chExt cx="795017" cy="752866"/>
            </a:xfrm>
          </p:grpSpPr>
          <p:sp>
            <p:nvSpPr>
              <p:cNvPr id="156" name="Google Shape;156;p15"/>
              <p:cNvSpPr/>
              <p:nvPr/>
            </p:nvSpPr>
            <p:spPr>
              <a:xfrm>
                <a:off x="0" y="0"/>
                <a:ext cx="795017" cy="714766"/>
              </a:xfrm>
              <a:custGeom>
                <a:avLst/>
                <a:gdLst/>
                <a:ahLst/>
                <a:cxnLst/>
                <a:rect l="l" t="t" r="r" b="b"/>
                <a:pathLst>
                  <a:path w="795017" h="714766" extrusionOk="0">
                    <a:moveTo>
                      <a:pt x="0" y="0"/>
                    </a:moveTo>
                    <a:lnTo>
                      <a:pt x="795017" y="0"/>
                    </a:lnTo>
                    <a:lnTo>
                      <a:pt x="795017" y="714766"/>
                    </a:lnTo>
                    <a:lnTo>
                      <a:pt x="0" y="714766"/>
                    </a:lnTo>
                    <a:close/>
                  </a:path>
                </a:pathLst>
              </a:custGeom>
              <a:solidFill>
                <a:srgbClr val="000000">
                  <a:alpha val="0"/>
                </a:srgbClr>
              </a:solidFill>
              <a:ln w="38100" cap="sq" cmpd="sng">
                <a:solidFill>
                  <a:srgbClr val="D4B592"/>
                </a:solidFill>
                <a:prstDash val="solid"/>
                <a:miter lim="8000"/>
                <a:headEnd type="none" w="sm" len="sm"/>
                <a:tailEnd type="none" w="sm" len="sm"/>
              </a:ln>
            </p:spPr>
            <p:txBody>
              <a:bodyPr/>
              <a:lstStyle/>
              <a:p>
                <a:endParaRPr lang="en-US"/>
              </a:p>
            </p:txBody>
          </p:sp>
          <p:sp>
            <p:nvSpPr>
              <p:cNvPr id="157" name="Google Shape;157;p15"/>
              <p:cNvSpPr txBox="1"/>
              <p:nvPr/>
            </p:nvSpPr>
            <p:spPr>
              <a:xfrm>
                <a:off x="0" y="-38100"/>
                <a:ext cx="795017" cy="75286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58" name="Google Shape;158;p15"/>
          <p:cNvGrpSpPr/>
          <p:nvPr/>
        </p:nvGrpSpPr>
        <p:grpSpPr>
          <a:xfrm>
            <a:off x="9324402" y="7014862"/>
            <a:ext cx="1318906" cy="1279627"/>
            <a:chOff x="0" y="-78917"/>
            <a:chExt cx="1758541" cy="1706169"/>
          </a:xfrm>
        </p:grpSpPr>
        <p:grpSp>
          <p:nvGrpSpPr>
            <p:cNvPr id="159" name="Google Shape;159;p15"/>
            <p:cNvGrpSpPr/>
            <p:nvPr/>
          </p:nvGrpSpPr>
          <p:grpSpPr>
            <a:xfrm>
              <a:off x="0" y="-78917"/>
              <a:ext cx="1758541" cy="1706169"/>
              <a:chOff x="0" y="-38100"/>
              <a:chExt cx="848996" cy="823712"/>
            </a:xfrm>
          </p:grpSpPr>
          <p:sp>
            <p:nvSpPr>
              <p:cNvPr id="160" name="Google Shape;160;p15"/>
              <p:cNvSpPr/>
              <p:nvPr/>
            </p:nvSpPr>
            <p:spPr>
              <a:xfrm>
                <a:off x="0" y="0"/>
                <a:ext cx="848996" cy="785612"/>
              </a:xfrm>
              <a:custGeom>
                <a:avLst/>
                <a:gdLst/>
                <a:ahLst/>
                <a:cxnLst/>
                <a:rect l="l" t="t" r="r" b="b"/>
                <a:pathLst>
                  <a:path w="848996" h="785612" extrusionOk="0">
                    <a:moveTo>
                      <a:pt x="0" y="0"/>
                    </a:moveTo>
                    <a:lnTo>
                      <a:pt x="848996" y="0"/>
                    </a:lnTo>
                    <a:lnTo>
                      <a:pt x="848996" y="785612"/>
                    </a:lnTo>
                    <a:lnTo>
                      <a:pt x="0" y="785612"/>
                    </a:lnTo>
                    <a:close/>
                  </a:path>
                </a:pathLst>
              </a:custGeom>
              <a:solidFill>
                <a:srgbClr val="000000"/>
              </a:solidFill>
              <a:ln>
                <a:noFill/>
              </a:ln>
            </p:spPr>
            <p:txBody>
              <a:bodyPr/>
              <a:lstStyle/>
              <a:p>
                <a:endParaRPr lang="en-US"/>
              </a:p>
            </p:txBody>
          </p:sp>
          <p:sp>
            <p:nvSpPr>
              <p:cNvPr id="161" name="Google Shape;161;p15"/>
              <p:cNvSpPr txBox="1"/>
              <p:nvPr/>
            </p:nvSpPr>
            <p:spPr>
              <a:xfrm>
                <a:off x="0" y="-38100"/>
                <a:ext cx="848996" cy="8237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2" name="Google Shape;162;p15"/>
            <p:cNvGrpSpPr/>
            <p:nvPr/>
          </p:nvGrpSpPr>
          <p:grpSpPr>
            <a:xfrm>
              <a:off x="55904" y="-6170"/>
              <a:ext cx="1646734" cy="1559425"/>
              <a:chOff x="0" y="-38100"/>
              <a:chExt cx="795017" cy="752866"/>
            </a:xfrm>
          </p:grpSpPr>
          <p:sp>
            <p:nvSpPr>
              <p:cNvPr id="163" name="Google Shape;163;p15"/>
              <p:cNvSpPr/>
              <p:nvPr/>
            </p:nvSpPr>
            <p:spPr>
              <a:xfrm>
                <a:off x="0" y="0"/>
                <a:ext cx="795017" cy="714766"/>
              </a:xfrm>
              <a:custGeom>
                <a:avLst/>
                <a:gdLst/>
                <a:ahLst/>
                <a:cxnLst/>
                <a:rect l="l" t="t" r="r" b="b"/>
                <a:pathLst>
                  <a:path w="795017" h="714766" extrusionOk="0">
                    <a:moveTo>
                      <a:pt x="0" y="0"/>
                    </a:moveTo>
                    <a:lnTo>
                      <a:pt x="795017" y="0"/>
                    </a:lnTo>
                    <a:lnTo>
                      <a:pt x="795017" y="714766"/>
                    </a:lnTo>
                    <a:lnTo>
                      <a:pt x="0" y="714766"/>
                    </a:lnTo>
                    <a:close/>
                  </a:path>
                </a:pathLst>
              </a:custGeom>
              <a:solidFill>
                <a:srgbClr val="000000">
                  <a:alpha val="0"/>
                </a:srgbClr>
              </a:solidFill>
              <a:ln w="38100" cap="sq" cmpd="sng">
                <a:solidFill>
                  <a:srgbClr val="D4B592"/>
                </a:solidFill>
                <a:prstDash val="solid"/>
                <a:miter lim="8000"/>
                <a:headEnd type="none" w="sm" len="sm"/>
                <a:tailEnd type="none" w="sm" len="sm"/>
              </a:ln>
            </p:spPr>
            <p:txBody>
              <a:bodyPr/>
              <a:lstStyle/>
              <a:p>
                <a:endParaRPr lang="en-US"/>
              </a:p>
            </p:txBody>
          </p:sp>
          <p:sp>
            <p:nvSpPr>
              <p:cNvPr id="164" name="Google Shape;164;p15"/>
              <p:cNvSpPr txBox="1"/>
              <p:nvPr/>
            </p:nvSpPr>
            <p:spPr>
              <a:xfrm>
                <a:off x="0" y="-38100"/>
                <a:ext cx="795017" cy="75286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grpSp>
        <p:nvGrpSpPr>
          <p:cNvPr id="165" name="Google Shape;165;p15"/>
          <p:cNvGrpSpPr/>
          <p:nvPr/>
        </p:nvGrpSpPr>
        <p:grpSpPr>
          <a:xfrm>
            <a:off x="9324402" y="8502001"/>
            <a:ext cx="1318906" cy="1279627"/>
            <a:chOff x="0" y="-78917"/>
            <a:chExt cx="1758541" cy="1706169"/>
          </a:xfrm>
        </p:grpSpPr>
        <p:grpSp>
          <p:nvGrpSpPr>
            <p:cNvPr id="166" name="Google Shape;166;p15"/>
            <p:cNvGrpSpPr/>
            <p:nvPr/>
          </p:nvGrpSpPr>
          <p:grpSpPr>
            <a:xfrm>
              <a:off x="0" y="-78917"/>
              <a:ext cx="1758541" cy="1706169"/>
              <a:chOff x="0" y="-38100"/>
              <a:chExt cx="848996" cy="823712"/>
            </a:xfrm>
          </p:grpSpPr>
          <p:sp>
            <p:nvSpPr>
              <p:cNvPr id="167" name="Google Shape;167;p15"/>
              <p:cNvSpPr/>
              <p:nvPr/>
            </p:nvSpPr>
            <p:spPr>
              <a:xfrm>
                <a:off x="0" y="0"/>
                <a:ext cx="848996" cy="785612"/>
              </a:xfrm>
              <a:custGeom>
                <a:avLst/>
                <a:gdLst/>
                <a:ahLst/>
                <a:cxnLst/>
                <a:rect l="l" t="t" r="r" b="b"/>
                <a:pathLst>
                  <a:path w="848996" h="785612" extrusionOk="0">
                    <a:moveTo>
                      <a:pt x="0" y="0"/>
                    </a:moveTo>
                    <a:lnTo>
                      <a:pt x="848996" y="0"/>
                    </a:lnTo>
                    <a:lnTo>
                      <a:pt x="848996" y="785612"/>
                    </a:lnTo>
                    <a:lnTo>
                      <a:pt x="0" y="785612"/>
                    </a:lnTo>
                    <a:close/>
                  </a:path>
                </a:pathLst>
              </a:custGeom>
              <a:solidFill>
                <a:srgbClr val="000000"/>
              </a:solidFill>
              <a:ln>
                <a:noFill/>
              </a:ln>
            </p:spPr>
            <p:txBody>
              <a:bodyPr/>
              <a:lstStyle/>
              <a:p>
                <a:endParaRPr lang="en-US"/>
              </a:p>
            </p:txBody>
          </p:sp>
          <p:sp>
            <p:nvSpPr>
              <p:cNvPr id="168" name="Google Shape;168;p15"/>
              <p:cNvSpPr txBox="1"/>
              <p:nvPr/>
            </p:nvSpPr>
            <p:spPr>
              <a:xfrm>
                <a:off x="0" y="-38100"/>
                <a:ext cx="848996" cy="8237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69" name="Google Shape;169;p15"/>
            <p:cNvGrpSpPr/>
            <p:nvPr/>
          </p:nvGrpSpPr>
          <p:grpSpPr>
            <a:xfrm>
              <a:off x="55904" y="-6170"/>
              <a:ext cx="1646734" cy="1559425"/>
              <a:chOff x="0" y="-38100"/>
              <a:chExt cx="795017" cy="752866"/>
            </a:xfrm>
          </p:grpSpPr>
          <p:sp>
            <p:nvSpPr>
              <p:cNvPr id="170" name="Google Shape;170;p15"/>
              <p:cNvSpPr/>
              <p:nvPr/>
            </p:nvSpPr>
            <p:spPr>
              <a:xfrm>
                <a:off x="0" y="0"/>
                <a:ext cx="795017" cy="714766"/>
              </a:xfrm>
              <a:custGeom>
                <a:avLst/>
                <a:gdLst/>
                <a:ahLst/>
                <a:cxnLst/>
                <a:rect l="l" t="t" r="r" b="b"/>
                <a:pathLst>
                  <a:path w="795017" h="714766" extrusionOk="0">
                    <a:moveTo>
                      <a:pt x="0" y="0"/>
                    </a:moveTo>
                    <a:lnTo>
                      <a:pt x="795017" y="0"/>
                    </a:lnTo>
                    <a:lnTo>
                      <a:pt x="795017" y="714766"/>
                    </a:lnTo>
                    <a:lnTo>
                      <a:pt x="0" y="714766"/>
                    </a:lnTo>
                    <a:close/>
                  </a:path>
                </a:pathLst>
              </a:custGeom>
              <a:solidFill>
                <a:srgbClr val="000000">
                  <a:alpha val="0"/>
                </a:srgbClr>
              </a:solidFill>
              <a:ln w="38100" cap="sq" cmpd="sng">
                <a:solidFill>
                  <a:srgbClr val="D4B592"/>
                </a:solidFill>
                <a:prstDash val="solid"/>
                <a:miter lim="8000"/>
                <a:headEnd type="none" w="sm" len="sm"/>
                <a:tailEnd type="none" w="sm" len="sm"/>
              </a:ln>
            </p:spPr>
            <p:txBody>
              <a:bodyPr/>
              <a:lstStyle/>
              <a:p>
                <a:endParaRPr lang="en-US"/>
              </a:p>
            </p:txBody>
          </p:sp>
          <p:sp>
            <p:nvSpPr>
              <p:cNvPr id="171" name="Google Shape;171;p15"/>
              <p:cNvSpPr txBox="1"/>
              <p:nvPr/>
            </p:nvSpPr>
            <p:spPr>
              <a:xfrm>
                <a:off x="0" y="-38100"/>
                <a:ext cx="795017" cy="752866"/>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sp>
        <p:nvSpPr>
          <p:cNvPr id="172" name="Google Shape;172;p15"/>
          <p:cNvSpPr txBox="1"/>
          <p:nvPr/>
        </p:nvSpPr>
        <p:spPr>
          <a:xfrm>
            <a:off x="9440092" y="4054236"/>
            <a:ext cx="1087500"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499" b="0" i="0" u="none" strike="noStrike" cap="none">
                <a:solidFill>
                  <a:srgbClr val="D4B592"/>
                </a:solidFill>
                <a:latin typeface="Germania One"/>
                <a:ea typeface="Germania One"/>
                <a:cs typeface="Germania One"/>
                <a:sym typeface="Germania One"/>
              </a:rPr>
              <a:t>01</a:t>
            </a:r>
            <a:endParaRPr/>
          </a:p>
        </p:txBody>
      </p:sp>
      <p:sp>
        <p:nvSpPr>
          <p:cNvPr id="173" name="Google Shape;173;p15"/>
          <p:cNvSpPr txBox="1"/>
          <p:nvPr/>
        </p:nvSpPr>
        <p:spPr>
          <a:xfrm>
            <a:off x="9440092" y="5549371"/>
            <a:ext cx="1087500"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499" b="0" i="0" u="none" strike="noStrike" cap="none">
                <a:solidFill>
                  <a:srgbClr val="D4B592"/>
                </a:solidFill>
                <a:latin typeface="Germania One"/>
                <a:ea typeface="Germania One"/>
                <a:cs typeface="Germania One"/>
                <a:sym typeface="Germania One"/>
              </a:rPr>
              <a:t>02</a:t>
            </a:r>
            <a:endParaRPr/>
          </a:p>
        </p:txBody>
      </p:sp>
      <p:sp>
        <p:nvSpPr>
          <p:cNvPr id="174" name="Google Shape;174;p15"/>
          <p:cNvSpPr txBox="1"/>
          <p:nvPr/>
        </p:nvSpPr>
        <p:spPr>
          <a:xfrm>
            <a:off x="9440092" y="7039953"/>
            <a:ext cx="1087500"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499" b="0" i="0" u="none" strike="noStrike" cap="none">
                <a:solidFill>
                  <a:srgbClr val="D4B592"/>
                </a:solidFill>
                <a:latin typeface="Germania One"/>
                <a:ea typeface="Germania One"/>
                <a:cs typeface="Germania One"/>
                <a:sym typeface="Germania One"/>
              </a:rPr>
              <a:t>03</a:t>
            </a:r>
            <a:endParaRPr/>
          </a:p>
        </p:txBody>
      </p:sp>
      <p:sp>
        <p:nvSpPr>
          <p:cNvPr id="175" name="Google Shape;175;p15"/>
          <p:cNvSpPr txBox="1"/>
          <p:nvPr/>
        </p:nvSpPr>
        <p:spPr>
          <a:xfrm>
            <a:off x="9440092" y="8527092"/>
            <a:ext cx="1087500" cy="1154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7499" b="0" i="0" u="none" strike="noStrike" cap="none">
                <a:solidFill>
                  <a:srgbClr val="D4B592"/>
                </a:solidFill>
                <a:latin typeface="Germania One"/>
                <a:ea typeface="Germania One"/>
                <a:cs typeface="Germania One"/>
                <a:sym typeface="Germania One"/>
              </a:rPr>
              <a:t>04</a:t>
            </a:r>
            <a:endParaRPr/>
          </a:p>
        </p:txBody>
      </p:sp>
      <p:sp>
        <p:nvSpPr>
          <p:cNvPr id="176" name="Google Shape;176;p15"/>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177" name="Google Shape;177;p15"/>
          <p:cNvSpPr txBox="1"/>
          <p:nvPr/>
        </p:nvSpPr>
        <p:spPr>
          <a:xfrm>
            <a:off x="8900273" y="1377719"/>
            <a:ext cx="8824800" cy="27705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8000" b="0" i="0" u="none" strike="noStrike" cap="none">
                <a:solidFill>
                  <a:srgbClr val="000000"/>
                </a:solidFill>
                <a:latin typeface="Germania One"/>
                <a:ea typeface="Germania One"/>
                <a:cs typeface="Germania One"/>
                <a:sym typeface="Germania One"/>
              </a:rPr>
              <a:t>CONTENTS</a:t>
            </a:r>
            <a:endParaRPr/>
          </a:p>
        </p:txBody>
      </p:sp>
      <p:sp>
        <p:nvSpPr>
          <p:cNvPr id="178" name="Google Shape;178;p15"/>
          <p:cNvSpPr txBox="1"/>
          <p:nvPr/>
        </p:nvSpPr>
        <p:spPr>
          <a:xfrm>
            <a:off x="10807767" y="4114204"/>
            <a:ext cx="65838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499" b="0" i="0" u="none" strike="noStrike" cap="none">
                <a:solidFill>
                  <a:srgbClr val="000000"/>
                </a:solidFill>
                <a:latin typeface="Germania One"/>
                <a:ea typeface="Germania One"/>
                <a:cs typeface="Germania One"/>
                <a:sym typeface="Germania One"/>
              </a:rPr>
              <a:t>BREAKING NEWS!</a:t>
            </a:r>
            <a:endParaRPr/>
          </a:p>
        </p:txBody>
      </p:sp>
      <p:sp>
        <p:nvSpPr>
          <p:cNvPr id="179" name="Google Shape;179;p15"/>
          <p:cNvSpPr txBox="1"/>
          <p:nvPr/>
        </p:nvSpPr>
        <p:spPr>
          <a:xfrm>
            <a:off x="10807767" y="5629086"/>
            <a:ext cx="65838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499" b="0" i="0" u="none" strike="noStrike" cap="none">
                <a:solidFill>
                  <a:srgbClr val="000000"/>
                </a:solidFill>
                <a:latin typeface="Germania One"/>
                <a:ea typeface="Germania One"/>
                <a:cs typeface="Germania One"/>
                <a:sym typeface="Germania One"/>
              </a:rPr>
              <a:t>ANNOUNCEMENTS</a:t>
            </a:r>
            <a:endParaRPr/>
          </a:p>
        </p:txBody>
      </p:sp>
      <p:sp>
        <p:nvSpPr>
          <p:cNvPr id="180" name="Google Shape;180;p15"/>
          <p:cNvSpPr txBox="1"/>
          <p:nvPr/>
        </p:nvSpPr>
        <p:spPr>
          <a:xfrm>
            <a:off x="10857824" y="7071947"/>
            <a:ext cx="65838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499" b="0" i="0" u="none" strike="noStrike" cap="none">
                <a:solidFill>
                  <a:srgbClr val="000000"/>
                </a:solidFill>
                <a:latin typeface="Germania One"/>
                <a:ea typeface="Germania One"/>
                <a:cs typeface="Germania One"/>
                <a:sym typeface="Germania One"/>
              </a:rPr>
              <a:t>BUSINESS NEWS</a:t>
            </a:r>
            <a:endParaRPr/>
          </a:p>
        </p:txBody>
      </p:sp>
      <p:sp>
        <p:nvSpPr>
          <p:cNvPr id="181" name="Google Shape;181;p15"/>
          <p:cNvSpPr txBox="1"/>
          <p:nvPr/>
        </p:nvSpPr>
        <p:spPr>
          <a:xfrm>
            <a:off x="10857824" y="8559086"/>
            <a:ext cx="6583800" cy="1154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7499" b="0" i="0" u="none" strike="noStrike" cap="none">
                <a:solidFill>
                  <a:srgbClr val="000000"/>
                </a:solidFill>
                <a:latin typeface="Germania One"/>
                <a:ea typeface="Germania One"/>
                <a:cs typeface="Germania One"/>
                <a:sym typeface="Germania One"/>
              </a:rPr>
              <a:t>PARTY &amp; EVENTS</a:t>
            </a:r>
            <a:endParaRPr/>
          </a:p>
        </p:txBody>
      </p:sp>
      <p:pic>
        <p:nvPicPr>
          <p:cNvPr id="182" name="Google Shape;182;p15"/>
          <p:cNvPicPr preferRelativeResize="0"/>
          <p:nvPr/>
        </p:nvPicPr>
        <p:blipFill>
          <a:blip r:embed="rId5">
            <a:alphaModFix/>
          </a:blip>
          <a:stretch>
            <a:fillRect/>
          </a:stretch>
        </p:blipFill>
        <p:spPr>
          <a:xfrm>
            <a:off x="499535" y="1891596"/>
            <a:ext cx="8094181" cy="80226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186"/>
        <p:cNvGrpSpPr/>
        <p:nvPr/>
      </p:nvGrpSpPr>
      <p:grpSpPr>
        <a:xfrm>
          <a:off x="0" y="0"/>
          <a:ext cx="0" cy="0"/>
          <a:chOff x="0" y="0"/>
          <a:chExt cx="0" cy="0"/>
        </a:xfrm>
      </p:grpSpPr>
      <p:pic>
        <p:nvPicPr>
          <p:cNvPr id="187" name="Google Shape;187;p16"/>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188" name="Google Shape;188;p16"/>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189" name="Google Shape;189;p16"/>
          <p:cNvGrpSpPr/>
          <p:nvPr/>
        </p:nvGrpSpPr>
        <p:grpSpPr>
          <a:xfrm>
            <a:off x="566954" y="698514"/>
            <a:ext cx="17158081" cy="166529"/>
            <a:chOff x="0" y="31750"/>
            <a:chExt cx="22877441" cy="222038"/>
          </a:xfrm>
        </p:grpSpPr>
        <p:cxnSp>
          <p:nvCxnSpPr>
            <p:cNvPr id="190" name="Google Shape;190;p16"/>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191" name="Google Shape;191;p16"/>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192" name="Google Shape;192;p16"/>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193" name="Google Shape;193;p16"/>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grpSp>
        <p:nvGrpSpPr>
          <p:cNvPr id="194" name="Google Shape;194;p16"/>
          <p:cNvGrpSpPr/>
          <p:nvPr/>
        </p:nvGrpSpPr>
        <p:grpSpPr>
          <a:xfrm>
            <a:off x="11656254" y="4193168"/>
            <a:ext cx="6068780" cy="5586409"/>
            <a:chOff x="0" y="-38100"/>
            <a:chExt cx="1598362" cy="1471318"/>
          </a:xfrm>
        </p:grpSpPr>
        <p:sp>
          <p:nvSpPr>
            <p:cNvPr id="195" name="Google Shape;195;p16"/>
            <p:cNvSpPr/>
            <p:nvPr/>
          </p:nvSpPr>
          <p:spPr>
            <a:xfrm>
              <a:off x="0" y="0"/>
              <a:ext cx="1598362" cy="1433218"/>
            </a:xfrm>
            <a:custGeom>
              <a:avLst/>
              <a:gdLst/>
              <a:ahLst/>
              <a:cxnLst/>
              <a:rect l="l" t="t" r="r" b="b"/>
              <a:pathLst>
                <a:path w="1598362" h="1433218" extrusionOk="0">
                  <a:moveTo>
                    <a:pt x="0" y="0"/>
                  </a:moveTo>
                  <a:lnTo>
                    <a:pt x="1598362" y="0"/>
                  </a:lnTo>
                  <a:lnTo>
                    <a:pt x="1598362" y="1433218"/>
                  </a:lnTo>
                  <a:lnTo>
                    <a:pt x="0" y="1433218"/>
                  </a:lnTo>
                  <a:close/>
                </a:path>
              </a:pathLst>
            </a:custGeom>
            <a:solidFill>
              <a:srgbClr val="000000">
                <a:alpha val="0"/>
              </a:srgbClr>
            </a:solidFill>
            <a:ln w="47625" cap="sq" cmpd="sng">
              <a:solidFill>
                <a:srgbClr val="000000"/>
              </a:solidFill>
              <a:prstDash val="solid"/>
              <a:miter lim="8000"/>
              <a:headEnd type="none" w="sm" len="sm"/>
              <a:tailEnd type="none" w="sm" len="sm"/>
            </a:ln>
          </p:spPr>
          <p:txBody>
            <a:bodyPr/>
            <a:lstStyle/>
            <a:p>
              <a:endParaRPr lang="en-US"/>
            </a:p>
          </p:txBody>
        </p:sp>
        <p:sp>
          <p:nvSpPr>
            <p:cNvPr id="196" name="Google Shape;196;p16"/>
            <p:cNvSpPr txBox="1"/>
            <p:nvPr/>
          </p:nvSpPr>
          <p:spPr>
            <a:xfrm>
              <a:off x="0" y="-38100"/>
              <a:ext cx="1598362" cy="1471318"/>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97" name="Google Shape;197;p16"/>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198" name="Google Shape;198;p16"/>
          <p:cNvSpPr txBox="1"/>
          <p:nvPr/>
        </p:nvSpPr>
        <p:spPr>
          <a:xfrm>
            <a:off x="566954" y="1138436"/>
            <a:ext cx="17158200" cy="285330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20598" b="0" i="0" u="none" strike="noStrike" cap="none">
                <a:solidFill>
                  <a:srgbClr val="000000"/>
                </a:solidFill>
                <a:latin typeface="Germania One"/>
                <a:ea typeface="Germania One"/>
                <a:cs typeface="Germania One"/>
                <a:sym typeface="Germania One"/>
              </a:rPr>
              <a:t>BREAKING NEWS!</a:t>
            </a:r>
            <a:endParaRPr/>
          </a:p>
        </p:txBody>
      </p:sp>
      <p:sp>
        <p:nvSpPr>
          <p:cNvPr id="199" name="Google Shape;199;p16"/>
          <p:cNvSpPr txBox="1"/>
          <p:nvPr/>
        </p:nvSpPr>
        <p:spPr>
          <a:xfrm>
            <a:off x="11968833" y="4746533"/>
            <a:ext cx="5443500" cy="46485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Proin iaculis diam auctor ex venenatis, in dictum augue fringilla. Nullam consectetur condimentum nibh sed hendrerit. Class aptent taciti sociosqu ad litora torquent per conubia nostra.</a:t>
            </a:r>
            <a:endParaRPr/>
          </a:p>
          <a:p>
            <a:pPr marL="0" marR="0" lvl="0" indent="0" algn="just" rtl="0">
              <a:lnSpc>
                <a:spcPct val="100000"/>
              </a:lnSpc>
              <a:spcBef>
                <a:spcPts val="0"/>
              </a:spcBef>
              <a:spcAft>
                <a:spcPts val="0"/>
              </a:spcAft>
              <a:buNone/>
            </a:pPr>
            <a:endParaRPr/>
          </a:p>
        </p:txBody>
      </p:sp>
      <p:sp>
        <p:nvSpPr>
          <p:cNvPr id="200" name="Google Shape;200;p16"/>
          <p:cNvSpPr txBox="1"/>
          <p:nvPr/>
        </p:nvSpPr>
        <p:spPr>
          <a:xfrm>
            <a:off x="566954" y="3635519"/>
            <a:ext cx="17158081" cy="40005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Echoes of the Past: Uncovering the Untold Stories of Yesteryears</a:t>
            </a:r>
            <a:endParaRPr/>
          </a:p>
        </p:txBody>
      </p:sp>
      <p:pic>
        <p:nvPicPr>
          <p:cNvPr id="201" name="Google Shape;201;p16"/>
          <p:cNvPicPr preferRelativeResize="0"/>
          <p:nvPr/>
        </p:nvPicPr>
        <p:blipFill>
          <a:blip r:embed="rId5">
            <a:alphaModFix/>
          </a:blip>
          <a:stretch>
            <a:fillRect/>
          </a:stretch>
        </p:blipFill>
        <p:spPr>
          <a:xfrm>
            <a:off x="1160594" y="4492368"/>
            <a:ext cx="9335066" cy="515682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205"/>
        <p:cNvGrpSpPr/>
        <p:nvPr/>
      </p:nvGrpSpPr>
      <p:grpSpPr>
        <a:xfrm>
          <a:off x="0" y="0"/>
          <a:ext cx="0" cy="0"/>
          <a:chOff x="0" y="0"/>
          <a:chExt cx="0" cy="0"/>
        </a:xfrm>
      </p:grpSpPr>
      <p:pic>
        <p:nvPicPr>
          <p:cNvPr id="206" name="Google Shape;206;p17"/>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07" name="Google Shape;207;p17"/>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sp>
        <p:nvSpPr>
          <p:cNvPr id="208" name="Google Shape;208;p17"/>
          <p:cNvSpPr txBox="1"/>
          <p:nvPr/>
        </p:nvSpPr>
        <p:spPr>
          <a:xfrm>
            <a:off x="566954" y="1421756"/>
            <a:ext cx="10887300" cy="3694200"/>
          </a:xfrm>
          <a:prstGeom prst="rect">
            <a:avLst/>
          </a:prstGeom>
          <a:noFill/>
          <a:ln>
            <a:noFill/>
          </a:ln>
        </p:spPr>
        <p:txBody>
          <a:bodyPr spcFirstLastPara="1" wrap="square" lIns="0" tIns="0" rIns="0" bIns="0" anchor="t" anchorCtr="0">
            <a:spAutoFit/>
          </a:bodyPr>
          <a:lstStyle/>
          <a:p>
            <a:pPr marL="0" marR="0" lvl="0" indent="0" algn="just" rtl="0">
              <a:lnSpc>
                <a:spcPct val="80000"/>
              </a:lnSpc>
              <a:spcBef>
                <a:spcPts val="0"/>
              </a:spcBef>
              <a:spcAft>
                <a:spcPts val="0"/>
              </a:spcAft>
              <a:buNone/>
            </a:pPr>
            <a:r>
              <a:rPr lang="en-US" sz="15000" b="0" i="0" u="none" strike="noStrike" cap="none">
                <a:solidFill>
                  <a:srgbClr val="000000"/>
                </a:solidFill>
                <a:latin typeface="Germania One"/>
                <a:ea typeface="Germania One"/>
                <a:cs typeface="Germania One"/>
                <a:sym typeface="Germania One"/>
              </a:rPr>
              <a:t>HE WHO MUST NOT BE NAMED</a:t>
            </a:r>
            <a:endParaRPr/>
          </a:p>
        </p:txBody>
      </p:sp>
      <p:grpSp>
        <p:nvGrpSpPr>
          <p:cNvPr id="209" name="Google Shape;209;p17"/>
          <p:cNvGrpSpPr/>
          <p:nvPr/>
        </p:nvGrpSpPr>
        <p:grpSpPr>
          <a:xfrm>
            <a:off x="566954" y="698514"/>
            <a:ext cx="17158081" cy="166529"/>
            <a:chOff x="0" y="31750"/>
            <a:chExt cx="22877441" cy="222038"/>
          </a:xfrm>
        </p:grpSpPr>
        <p:cxnSp>
          <p:nvCxnSpPr>
            <p:cNvPr id="210" name="Google Shape;210;p17"/>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211" name="Google Shape;211;p17"/>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212" name="Google Shape;212;p17"/>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213" name="Google Shape;213;p17"/>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grpSp>
        <p:nvGrpSpPr>
          <p:cNvPr id="214" name="Google Shape;214;p17"/>
          <p:cNvGrpSpPr/>
          <p:nvPr/>
        </p:nvGrpSpPr>
        <p:grpSpPr>
          <a:xfrm>
            <a:off x="566954" y="4820395"/>
            <a:ext cx="10887246" cy="3167434"/>
            <a:chOff x="0" y="-38100"/>
            <a:chExt cx="2867423" cy="834221"/>
          </a:xfrm>
        </p:grpSpPr>
        <p:sp>
          <p:nvSpPr>
            <p:cNvPr id="215" name="Google Shape;215;p17"/>
            <p:cNvSpPr/>
            <p:nvPr/>
          </p:nvSpPr>
          <p:spPr>
            <a:xfrm>
              <a:off x="0" y="0"/>
              <a:ext cx="2867423" cy="796121"/>
            </a:xfrm>
            <a:custGeom>
              <a:avLst/>
              <a:gdLst/>
              <a:ahLst/>
              <a:cxnLst/>
              <a:rect l="l" t="t" r="r" b="b"/>
              <a:pathLst>
                <a:path w="2867423" h="796121" extrusionOk="0">
                  <a:moveTo>
                    <a:pt x="0" y="0"/>
                  </a:moveTo>
                  <a:lnTo>
                    <a:pt x="2867423" y="0"/>
                  </a:lnTo>
                  <a:lnTo>
                    <a:pt x="2867423" y="796121"/>
                  </a:lnTo>
                  <a:lnTo>
                    <a:pt x="0" y="796121"/>
                  </a:lnTo>
                  <a:close/>
                </a:path>
              </a:pathLst>
            </a:custGeom>
            <a:solidFill>
              <a:srgbClr val="000000"/>
            </a:solidFill>
            <a:ln>
              <a:noFill/>
            </a:ln>
          </p:spPr>
          <p:txBody>
            <a:bodyPr/>
            <a:lstStyle/>
            <a:p>
              <a:endParaRPr lang="en-US"/>
            </a:p>
          </p:txBody>
        </p:sp>
        <p:sp>
          <p:nvSpPr>
            <p:cNvPr id="216" name="Google Shape;216;p17"/>
            <p:cNvSpPr txBox="1"/>
            <p:nvPr/>
          </p:nvSpPr>
          <p:spPr>
            <a:xfrm>
              <a:off x="0" y="-38100"/>
              <a:ext cx="2867423" cy="834221"/>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17" name="Google Shape;217;p17"/>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218" name="Google Shape;218;p17"/>
          <p:cNvSpPr txBox="1"/>
          <p:nvPr/>
        </p:nvSpPr>
        <p:spPr>
          <a:xfrm>
            <a:off x="710085" y="5057606"/>
            <a:ext cx="10601100" cy="3003900"/>
          </a:xfrm>
          <a:prstGeom prst="rect">
            <a:avLst/>
          </a:prstGeom>
          <a:noFill/>
          <a:ln>
            <a:noFill/>
          </a:ln>
        </p:spPr>
        <p:txBody>
          <a:bodyPr spcFirstLastPara="1" wrap="square" lIns="0" tIns="0" rIns="0" bIns="0" anchor="t" anchorCtr="0">
            <a:spAutoFit/>
          </a:bodyPr>
          <a:lstStyle/>
          <a:p>
            <a:pPr marL="0" marR="0" lvl="0" indent="0" algn="ctr" rtl="0">
              <a:lnSpc>
                <a:spcPct val="90001"/>
              </a:lnSpc>
              <a:spcBef>
                <a:spcPts val="0"/>
              </a:spcBef>
              <a:spcAft>
                <a:spcPts val="0"/>
              </a:spcAft>
              <a:buNone/>
            </a:pPr>
            <a:r>
              <a:rPr lang="en-US" sz="21683" b="0" i="0" u="none" strike="noStrike" cap="none">
                <a:solidFill>
                  <a:srgbClr val="D4B592"/>
                </a:solidFill>
                <a:latin typeface="Germania One"/>
                <a:ea typeface="Germania One"/>
                <a:cs typeface="Germania One"/>
                <a:sym typeface="Germania One"/>
              </a:rPr>
              <a:t>RETURNS!</a:t>
            </a:r>
            <a:endParaRPr/>
          </a:p>
        </p:txBody>
      </p:sp>
      <p:sp>
        <p:nvSpPr>
          <p:cNvPr id="219" name="Google Shape;219;p17"/>
          <p:cNvSpPr txBox="1"/>
          <p:nvPr/>
        </p:nvSpPr>
        <p:spPr>
          <a:xfrm>
            <a:off x="11826625" y="1515350"/>
            <a:ext cx="5898300" cy="25860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a:t>
            </a:r>
            <a:endParaRPr/>
          </a:p>
        </p:txBody>
      </p:sp>
      <p:sp>
        <p:nvSpPr>
          <p:cNvPr id="220" name="Google Shape;220;p17"/>
          <p:cNvSpPr txBox="1"/>
          <p:nvPr/>
        </p:nvSpPr>
        <p:spPr>
          <a:xfrm>
            <a:off x="566954" y="8353418"/>
            <a:ext cx="10887300" cy="14778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Proin iaculis diam auctor ex venenatis</a:t>
            </a:r>
            <a:r>
              <a:rPr lang="en-US" sz="2400">
                <a:latin typeface="Cagliostro"/>
                <a:ea typeface="Cagliostro"/>
                <a:cs typeface="Cagliostro"/>
                <a:sym typeface="Cagliostro"/>
              </a:rPr>
              <a:t>.</a:t>
            </a:r>
            <a:endParaRPr/>
          </a:p>
        </p:txBody>
      </p:sp>
      <p:pic>
        <p:nvPicPr>
          <p:cNvPr id="221" name="Google Shape;221;p17"/>
          <p:cNvPicPr preferRelativeResize="0"/>
          <p:nvPr/>
        </p:nvPicPr>
        <p:blipFill>
          <a:blip r:embed="rId5">
            <a:alphaModFix/>
          </a:blip>
          <a:stretch>
            <a:fillRect/>
          </a:stretch>
        </p:blipFill>
        <p:spPr>
          <a:xfrm>
            <a:off x="12396669" y="4598437"/>
            <a:ext cx="5324377" cy="52327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225"/>
        <p:cNvGrpSpPr/>
        <p:nvPr/>
      </p:nvGrpSpPr>
      <p:grpSpPr>
        <a:xfrm>
          <a:off x="0" y="0"/>
          <a:ext cx="0" cy="0"/>
          <a:chOff x="0" y="0"/>
          <a:chExt cx="0" cy="0"/>
        </a:xfrm>
      </p:grpSpPr>
      <p:pic>
        <p:nvPicPr>
          <p:cNvPr id="226" name="Google Shape;226;p18"/>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27" name="Google Shape;227;p18"/>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228" name="Google Shape;228;p18"/>
          <p:cNvGrpSpPr/>
          <p:nvPr/>
        </p:nvGrpSpPr>
        <p:grpSpPr>
          <a:xfrm>
            <a:off x="566954" y="698514"/>
            <a:ext cx="17158081" cy="166529"/>
            <a:chOff x="0" y="31750"/>
            <a:chExt cx="22877441" cy="222038"/>
          </a:xfrm>
        </p:grpSpPr>
        <p:cxnSp>
          <p:nvCxnSpPr>
            <p:cNvPr id="229" name="Google Shape;229;p18"/>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230" name="Google Shape;230;p18"/>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231" name="Google Shape;231;p18"/>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232" name="Google Shape;232;p18"/>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sp>
        <p:nvSpPr>
          <p:cNvPr id="233" name="Google Shape;233;p18"/>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234" name="Google Shape;234;p18"/>
          <p:cNvSpPr txBox="1"/>
          <p:nvPr/>
        </p:nvSpPr>
        <p:spPr>
          <a:xfrm>
            <a:off x="566954" y="1226705"/>
            <a:ext cx="17158200" cy="224400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16199" b="0" i="0" u="none" strike="noStrike" cap="none">
                <a:solidFill>
                  <a:srgbClr val="000000"/>
                </a:solidFill>
                <a:latin typeface="Germania One"/>
                <a:ea typeface="Germania One"/>
                <a:cs typeface="Germania One"/>
                <a:sym typeface="Germania One"/>
              </a:rPr>
              <a:t>BUSINESS NEWSWEEK</a:t>
            </a:r>
            <a:endParaRPr/>
          </a:p>
        </p:txBody>
      </p:sp>
      <p:sp>
        <p:nvSpPr>
          <p:cNvPr id="235" name="Google Shape;235;p18"/>
          <p:cNvSpPr txBox="1"/>
          <p:nvPr/>
        </p:nvSpPr>
        <p:spPr>
          <a:xfrm>
            <a:off x="566954" y="3599130"/>
            <a:ext cx="3747000" cy="62802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a:t>
            </a:r>
            <a:endParaRPr/>
          </a:p>
          <a:p>
            <a:pPr marL="0" marR="0" lvl="0" indent="0" algn="just" rtl="0">
              <a:lnSpc>
                <a:spcPct val="100000"/>
              </a:lnSpc>
              <a:spcBef>
                <a:spcPts val="0"/>
              </a:spcBef>
              <a:spcAft>
                <a:spcPts val="0"/>
              </a:spcAft>
              <a:buNone/>
            </a:pPr>
            <a:endParaRPr sz="2400" b="0" i="0" u="none" strike="noStrike" cap="none">
              <a:solidFill>
                <a:srgbClr val="000000"/>
              </a:solidFill>
              <a:latin typeface="Cagliostro"/>
              <a:ea typeface="Cagliostro"/>
              <a:cs typeface="Cagliostro"/>
              <a:sym typeface="Cagliostro"/>
            </a:endParaRPr>
          </a:p>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Proin iaculis diam auctor ex venenatis, in dictum augue fringilla. Nullam</a:t>
            </a:r>
            <a:r>
              <a:rPr lang="en-US" sz="2400">
                <a:latin typeface="Cagliostro"/>
                <a:ea typeface="Cagliostro"/>
                <a:cs typeface="Cagliostro"/>
                <a:sym typeface="Cagliostro"/>
              </a:rPr>
              <a:t> </a:t>
            </a:r>
            <a:r>
              <a:rPr lang="en-US" sz="2400" b="0" i="0" u="none" strike="noStrike" cap="none">
                <a:solidFill>
                  <a:srgbClr val="000000"/>
                </a:solidFill>
                <a:latin typeface="Cagliostro"/>
                <a:ea typeface="Cagliostro"/>
                <a:cs typeface="Cagliostro"/>
                <a:sym typeface="Cagliostro"/>
              </a:rPr>
              <a:t>consectetur condimentum nibh sed hendrerit. </a:t>
            </a:r>
            <a:endParaRPr/>
          </a:p>
        </p:txBody>
      </p:sp>
      <p:sp>
        <p:nvSpPr>
          <p:cNvPr id="236" name="Google Shape;236;p18"/>
          <p:cNvSpPr txBox="1"/>
          <p:nvPr/>
        </p:nvSpPr>
        <p:spPr>
          <a:xfrm>
            <a:off x="13977992" y="3599130"/>
            <a:ext cx="3747000" cy="62802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a:t>
            </a:r>
            <a:endParaRPr/>
          </a:p>
          <a:p>
            <a:pPr marL="0" marR="0" lvl="0" indent="0" algn="just" rtl="0">
              <a:lnSpc>
                <a:spcPct val="100000"/>
              </a:lnSpc>
              <a:spcBef>
                <a:spcPts val="0"/>
              </a:spcBef>
              <a:spcAft>
                <a:spcPts val="0"/>
              </a:spcAft>
              <a:buNone/>
            </a:pPr>
            <a:endParaRPr sz="2400" b="0" i="0" u="none" strike="noStrike" cap="none">
              <a:solidFill>
                <a:srgbClr val="000000"/>
              </a:solidFill>
              <a:latin typeface="Cagliostro"/>
              <a:ea typeface="Cagliostro"/>
              <a:cs typeface="Cagliostro"/>
              <a:sym typeface="Cagliostro"/>
            </a:endParaRPr>
          </a:p>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Proin iaculis diam auctor ex venenatis, in dictum augue fringilla. Nullam consectetur condimentum nibh sed hendrerit. </a:t>
            </a:r>
            <a:endParaRPr/>
          </a:p>
        </p:txBody>
      </p:sp>
      <p:sp>
        <p:nvSpPr>
          <p:cNvPr id="237" name="Google Shape;237;p18"/>
          <p:cNvSpPr txBox="1"/>
          <p:nvPr/>
        </p:nvSpPr>
        <p:spPr>
          <a:xfrm>
            <a:off x="5834076" y="1138425"/>
            <a:ext cx="11891100" cy="19380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endParaRPr/>
          </a:p>
        </p:txBody>
      </p:sp>
      <p:pic>
        <p:nvPicPr>
          <p:cNvPr id="238" name="Google Shape;238;p18"/>
          <p:cNvPicPr preferRelativeResize="0"/>
          <p:nvPr/>
        </p:nvPicPr>
        <p:blipFill>
          <a:blip r:embed="rId5">
            <a:alphaModFix/>
          </a:blip>
          <a:stretch>
            <a:fillRect/>
          </a:stretch>
        </p:blipFill>
        <p:spPr>
          <a:xfrm>
            <a:off x="5275183" y="3558985"/>
            <a:ext cx="8139801" cy="61505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242"/>
        <p:cNvGrpSpPr/>
        <p:nvPr/>
      </p:nvGrpSpPr>
      <p:grpSpPr>
        <a:xfrm>
          <a:off x="0" y="0"/>
          <a:ext cx="0" cy="0"/>
          <a:chOff x="0" y="0"/>
          <a:chExt cx="0" cy="0"/>
        </a:xfrm>
      </p:grpSpPr>
      <p:pic>
        <p:nvPicPr>
          <p:cNvPr id="243" name="Google Shape;243;p19"/>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244" name="Google Shape;244;p19"/>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245" name="Google Shape;245;p19"/>
          <p:cNvGrpSpPr/>
          <p:nvPr/>
        </p:nvGrpSpPr>
        <p:grpSpPr>
          <a:xfrm>
            <a:off x="566954" y="698514"/>
            <a:ext cx="17158081" cy="166529"/>
            <a:chOff x="0" y="31750"/>
            <a:chExt cx="22877441" cy="222038"/>
          </a:xfrm>
        </p:grpSpPr>
        <p:cxnSp>
          <p:nvCxnSpPr>
            <p:cNvPr id="246" name="Google Shape;246;p19"/>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247" name="Google Shape;247;p19"/>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248" name="Google Shape;248;p19"/>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249" name="Google Shape;249;p19"/>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grpSp>
        <p:nvGrpSpPr>
          <p:cNvPr id="250" name="Google Shape;250;p19"/>
          <p:cNvGrpSpPr/>
          <p:nvPr/>
        </p:nvGrpSpPr>
        <p:grpSpPr>
          <a:xfrm>
            <a:off x="566954" y="1479906"/>
            <a:ext cx="17158081" cy="2809608"/>
            <a:chOff x="0" y="-38100"/>
            <a:chExt cx="4519001" cy="739979"/>
          </a:xfrm>
        </p:grpSpPr>
        <p:sp>
          <p:nvSpPr>
            <p:cNvPr id="251" name="Google Shape;251;p19"/>
            <p:cNvSpPr/>
            <p:nvPr/>
          </p:nvSpPr>
          <p:spPr>
            <a:xfrm>
              <a:off x="0" y="0"/>
              <a:ext cx="4519001" cy="701879"/>
            </a:xfrm>
            <a:custGeom>
              <a:avLst/>
              <a:gdLst/>
              <a:ahLst/>
              <a:cxnLst/>
              <a:rect l="l" t="t" r="r" b="b"/>
              <a:pathLst>
                <a:path w="4519001" h="701879" extrusionOk="0">
                  <a:moveTo>
                    <a:pt x="0" y="0"/>
                  </a:moveTo>
                  <a:lnTo>
                    <a:pt x="4519001" y="0"/>
                  </a:lnTo>
                  <a:lnTo>
                    <a:pt x="4519001" y="701879"/>
                  </a:lnTo>
                  <a:lnTo>
                    <a:pt x="0" y="701879"/>
                  </a:lnTo>
                  <a:close/>
                </a:path>
              </a:pathLst>
            </a:custGeom>
            <a:solidFill>
              <a:srgbClr val="000000">
                <a:alpha val="0"/>
              </a:srgbClr>
            </a:solidFill>
            <a:ln w="38100" cap="sq" cmpd="sng">
              <a:solidFill>
                <a:srgbClr val="000000"/>
              </a:solidFill>
              <a:prstDash val="solid"/>
              <a:miter lim="8000"/>
              <a:headEnd type="none" w="sm" len="sm"/>
              <a:tailEnd type="none" w="sm" len="sm"/>
            </a:ln>
          </p:spPr>
          <p:txBody>
            <a:bodyPr/>
            <a:lstStyle/>
            <a:p>
              <a:endParaRPr lang="en-US"/>
            </a:p>
          </p:txBody>
        </p:sp>
        <p:sp>
          <p:nvSpPr>
            <p:cNvPr id="252" name="Google Shape;252;p19"/>
            <p:cNvSpPr txBox="1"/>
            <p:nvPr/>
          </p:nvSpPr>
          <p:spPr>
            <a:xfrm>
              <a:off x="0" y="-38100"/>
              <a:ext cx="4519001" cy="739979"/>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53" name="Google Shape;253;p19"/>
          <p:cNvGrpSpPr/>
          <p:nvPr/>
        </p:nvGrpSpPr>
        <p:grpSpPr>
          <a:xfrm>
            <a:off x="670336" y="1589443"/>
            <a:ext cx="16926482" cy="2590533"/>
            <a:chOff x="0" y="-38100"/>
            <a:chExt cx="4458004" cy="682280"/>
          </a:xfrm>
        </p:grpSpPr>
        <p:sp>
          <p:nvSpPr>
            <p:cNvPr id="254" name="Google Shape;254;p19"/>
            <p:cNvSpPr/>
            <p:nvPr/>
          </p:nvSpPr>
          <p:spPr>
            <a:xfrm>
              <a:off x="0" y="0"/>
              <a:ext cx="4458003" cy="644180"/>
            </a:xfrm>
            <a:custGeom>
              <a:avLst/>
              <a:gdLst/>
              <a:ahLst/>
              <a:cxnLst/>
              <a:rect l="l" t="t" r="r" b="b"/>
              <a:pathLst>
                <a:path w="4458003" h="644180" extrusionOk="0">
                  <a:moveTo>
                    <a:pt x="0" y="0"/>
                  </a:moveTo>
                  <a:lnTo>
                    <a:pt x="4458003" y="0"/>
                  </a:lnTo>
                  <a:lnTo>
                    <a:pt x="4458003" y="644180"/>
                  </a:lnTo>
                  <a:lnTo>
                    <a:pt x="0" y="644180"/>
                  </a:lnTo>
                  <a:close/>
                </a:path>
              </a:pathLst>
            </a:custGeom>
            <a:solidFill>
              <a:srgbClr val="000000"/>
            </a:solidFill>
            <a:ln>
              <a:noFill/>
            </a:ln>
          </p:spPr>
          <p:txBody>
            <a:bodyPr/>
            <a:lstStyle/>
            <a:p>
              <a:endParaRPr lang="en-US"/>
            </a:p>
          </p:txBody>
        </p:sp>
        <p:sp>
          <p:nvSpPr>
            <p:cNvPr id="255" name="Google Shape;255;p19"/>
            <p:cNvSpPr txBox="1"/>
            <p:nvPr/>
          </p:nvSpPr>
          <p:spPr>
            <a:xfrm>
              <a:off x="0" y="-38100"/>
              <a:ext cx="4458004" cy="682280"/>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56" name="Google Shape;256;p19"/>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257" name="Google Shape;257;p19"/>
          <p:cNvSpPr txBox="1"/>
          <p:nvPr/>
        </p:nvSpPr>
        <p:spPr>
          <a:xfrm>
            <a:off x="670336" y="4797848"/>
            <a:ext cx="4844400" cy="138510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9999" b="0" i="0" u="none" strike="noStrike" cap="none">
                <a:solidFill>
                  <a:srgbClr val="000000"/>
                </a:solidFill>
                <a:latin typeface="Germania One"/>
                <a:ea typeface="Germania One"/>
                <a:cs typeface="Germania One"/>
                <a:sym typeface="Germania One"/>
              </a:rPr>
              <a:t>362,981</a:t>
            </a:r>
            <a:endParaRPr/>
          </a:p>
        </p:txBody>
      </p:sp>
      <p:sp>
        <p:nvSpPr>
          <p:cNvPr id="258" name="Google Shape;258;p19"/>
          <p:cNvSpPr txBox="1"/>
          <p:nvPr/>
        </p:nvSpPr>
        <p:spPr>
          <a:xfrm>
            <a:off x="1028700" y="1819829"/>
            <a:ext cx="10612500" cy="2285700"/>
          </a:xfrm>
          <a:prstGeom prst="rect">
            <a:avLst/>
          </a:prstGeom>
          <a:noFill/>
          <a:ln>
            <a:noFill/>
          </a:ln>
        </p:spPr>
        <p:txBody>
          <a:bodyPr spcFirstLastPara="1" wrap="square" lIns="0" tIns="0" rIns="0" bIns="0" anchor="t" anchorCtr="0">
            <a:spAutoFit/>
          </a:bodyPr>
          <a:lstStyle/>
          <a:p>
            <a:pPr marL="0" marR="0" lvl="0" indent="0" algn="l" rtl="0">
              <a:lnSpc>
                <a:spcPct val="89999"/>
              </a:lnSpc>
              <a:spcBef>
                <a:spcPts val="0"/>
              </a:spcBef>
              <a:spcAft>
                <a:spcPts val="0"/>
              </a:spcAft>
              <a:buNone/>
            </a:pPr>
            <a:r>
              <a:rPr lang="en-US" sz="16499" b="0" i="0" u="none" strike="noStrike" cap="none">
                <a:solidFill>
                  <a:srgbClr val="D4B592"/>
                </a:solidFill>
                <a:latin typeface="Germania One"/>
                <a:ea typeface="Germania One"/>
                <a:cs typeface="Germania One"/>
                <a:sym typeface="Germania One"/>
              </a:rPr>
              <a:t>123,456,789</a:t>
            </a:r>
            <a:endParaRPr/>
          </a:p>
        </p:txBody>
      </p:sp>
      <p:sp>
        <p:nvSpPr>
          <p:cNvPr id="259" name="Google Shape;259;p19"/>
          <p:cNvSpPr txBox="1"/>
          <p:nvPr/>
        </p:nvSpPr>
        <p:spPr>
          <a:xfrm>
            <a:off x="670336" y="6621885"/>
            <a:ext cx="4844400" cy="138510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9999" b="0" i="0" u="none" strike="noStrike" cap="none">
                <a:solidFill>
                  <a:srgbClr val="000000"/>
                </a:solidFill>
                <a:latin typeface="Germania One"/>
                <a:ea typeface="Germania One"/>
                <a:cs typeface="Germania One"/>
                <a:sym typeface="Germania One"/>
              </a:rPr>
              <a:t>859,342</a:t>
            </a:r>
            <a:endParaRPr/>
          </a:p>
        </p:txBody>
      </p:sp>
      <p:sp>
        <p:nvSpPr>
          <p:cNvPr id="260" name="Google Shape;260;p19"/>
          <p:cNvSpPr txBox="1"/>
          <p:nvPr/>
        </p:nvSpPr>
        <p:spPr>
          <a:xfrm>
            <a:off x="670336" y="8445921"/>
            <a:ext cx="4844400" cy="1385100"/>
          </a:xfrm>
          <a:prstGeom prst="rect">
            <a:avLst/>
          </a:prstGeom>
          <a:noFill/>
          <a:ln>
            <a:noFill/>
          </a:ln>
        </p:spPr>
        <p:txBody>
          <a:bodyPr spcFirstLastPara="1" wrap="square" lIns="0" tIns="0" rIns="0" bIns="0" anchor="t" anchorCtr="0">
            <a:spAutoFit/>
          </a:bodyPr>
          <a:lstStyle/>
          <a:p>
            <a:pPr marL="0" marR="0" lvl="0" indent="0" algn="ctr" rtl="0">
              <a:lnSpc>
                <a:spcPct val="89999"/>
              </a:lnSpc>
              <a:spcBef>
                <a:spcPts val="0"/>
              </a:spcBef>
              <a:spcAft>
                <a:spcPts val="0"/>
              </a:spcAft>
              <a:buNone/>
            </a:pPr>
            <a:r>
              <a:rPr lang="en-US" sz="9999" b="0" i="0" u="none" strike="noStrike" cap="none">
                <a:solidFill>
                  <a:srgbClr val="000000"/>
                </a:solidFill>
                <a:latin typeface="Germania One"/>
                <a:ea typeface="Germania One"/>
                <a:cs typeface="Germania One"/>
                <a:sym typeface="Germania One"/>
              </a:rPr>
              <a:t>492,002</a:t>
            </a:r>
            <a:endParaRPr/>
          </a:p>
        </p:txBody>
      </p:sp>
      <p:sp>
        <p:nvSpPr>
          <p:cNvPr id="261" name="Google Shape;261;p19"/>
          <p:cNvSpPr txBox="1"/>
          <p:nvPr/>
        </p:nvSpPr>
        <p:spPr>
          <a:xfrm>
            <a:off x="5628839" y="4991100"/>
            <a:ext cx="3737470" cy="9372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a:t>
            </a:r>
            <a:endParaRPr/>
          </a:p>
        </p:txBody>
      </p:sp>
      <p:sp>
        <p:nvSpPr>
          <p:cNvPr id="262" name="Google Shape;262;p19"/>
          <p:cNvSpPr txBox="1"/>
          <p:nvPr/>
        </p:nvSpPr>
        <p:spPr>
          <a:xfrm>
            <a:off x="5628839" y="6773632"/>
            <a:ext cx="3737470" cy="9372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a:t>
            </a:r>
            <a:endParaRPr/>
          </a:p>
        </p:txBody>
      </p:sp>
      <p:sp>
        <p:nvSpPr>
          <p:cNvPr id="263" name="Google Shape;263;p19"/>
          <p:cNvSpPr txBox="1"/>
          <p:nvPr/>
        </p:nvSpPr>
        <p:spPr>
          <a:xfrm>
            <a:off x="5628839" y="8597668"/>
            <a:ext cx="3737470" cy="937262"/>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a:t>
            </a:r>
            <a:endParaRPr/>
          </a:p>
        </p:txBody>
      </p:sp>
      <p:sp>
        <p:nvSpPr>
          <p:cNvPr id="264" name="Google Shape;264;p19"/>
          <p:cNvSpPr txBox="1"/>
          <p:nvPr/>
        </p:nvSpPr>
        <p:spPr>
          <a:xfrm>
            <a:off x="11179347" y="2206153"/>
            <a:ext cx="5970900" cy="13854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4500" b="0" i="0" u="none" strike="noStrike" cap="none">
                <a:solidFill>
                  <a:srgbClr val="D4B592"/>
                </a:solidFill>
                <a:latin typeface="Unica One"/>
                <a:ea typeface="Unica One"/>
                <a:cs typeface="Unica One"/>
                <a:sym typeface="Unica One"/>
              </a:rPr>
              <a:t>Big numbers catch your audience’s attention</a:t>
            </a:r>
            <a:endParaRPr/>
          </a:p>
        </p:txBody>
      </p:sp>
      <p:cxnSp>
        <p:nvCxnSpPr>
          <p:cNvPr id="265" name="Google Shape;265;p19"/>
          <p:cNvCxnSpPr/>
          <p:nvPr/>
        </p:nvCxnSpPr>
        <p:spPr>
          <a:xfrm>
            <a:off x="566954" y="6365963"/>
            <a:ext cx="8799355" cy="0"/>
          </a:xfrm>
          <a:prstGeom prst="straightConnector1">
            <a:avLst/>
          </a:prstGeom>
          <a:noFill/>
          <a:ln w="47625" cap="flat" cmpd="sng">
            <a:solidFill>
              <a:srgbClr val="000000"/>
            </a:solidFill>
            <a:prstDash val="solid"/>
            <a:round/>
            <a:headEnd type="none" w="sm" len="sm"/>
            <a:tailEnd type="none" w="sm" len="sm"/>
          </a:ln>
        </p:spPr>
      </p:cxnSp>
      <p:cxnSp>
        <p:nvCxnSpPr>
          <p:cNvPr id="266" name="Google Shape;266;p19"/>
          <p:cNvCxnSpPr/>
          <p:nvPr/>
        </p:nvCxnSpPr>
        <p:spPr>
          <a:xfrm>
            <a:off x="566954" y="8170950"/>
            <a:ext cx="8799355" cy="0"/>
          </a:xfrm>
          <a:prstGeom prst="straightConnector1">
            <a:avLst/>
          </a:prstGeom>
          <a:noFill/>
          <a:ln w="47625" cap="flat" cmpd="sng">
            <a:solidFill>
              <a:srgbClr val="000000"/>
            </a:solidFill>
            <a:prstDash val="solid"/>
            <a:round/>
            <a:headEnd type="none" w="sm" len="sm"/>
            <a:tailEnd type="none" w="sm" len="sm"/>
          </a:ln>
        </p:spPr>
      </p:cxnSp>
      <p:pic>
        <p:nvPicPr>
          <p:cNvPr id="267" name="Google Shape;267;p19"/>
          <p:cNvPicPr preferRelativeResize="0"/>
          <p:nvPr/>
        </p:nvPicPr>
        <p:blipFill>
          <a:blip r:embed="rId5">
            <a:alphaModFix/>
          </a:blip>
          <a:stretch>
            <a:fillRect/>
          </a:stretch>
        </p:blipFill>
        <p:spPr>
          <a:xfrm>
            <a:off x="10503478" y="4755926"/>
            <a:ext cx="7217568" cy="515541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271"/>
        <p:cNvGrpSpPr/>
        <p:nvPr/>
      </p:nvGrpSpPr>
      <p:grpSpPr>
        <a:xfrm>
          <a:off x="0" y="0"/>
          <a:ext cx="0" cy="0"/>
          <a:chOff x="0" y="0"/>
          <a:chExt cx="0" cy="0"/>
        </a:xfrm>
      </p:grpSpPr>
      <p:pic>
        <p:nvPicPr>
          <p:cNvPr id="272" name="Google Shape;272;p20"/>
          <p:cNvPicPr preferRelativeResize="0"/>
          <p:nvPr/>
        </p:nvPicPr>
        <p:blipFill>
          <a:blip r:embed="rId3">
            <a:alphaModFix/>
          </a:blip>
          <a:stretch>
            <a:fillRect/>
          </a:stretch>
        </p:blipFill>
        <p:spPr>
          <a:xfrm>
            <a:off x="0" y="0"/>
            <a:ext cx="18288000" cy="10287000"/>
          </a:xfrm>
          <a:prstGeom prst="rect">
            <a:avLst/>
          </a:prstGeom>
          <a:noFill/>
          <a:ln>
            <a:noFill/>
          </a:ln>
        </p:spPr>
      </p:pic>
      <p:grpSp>
        <p:nvGrpSpPr>
          <p:cNvPr id="273" name="Google Shape;273;p20"/>
          <p:cNvGrpSpPr/>
          <p:nvPr/>
        </p:nvGrpSpPr>
        <p:grpSpPr>
          <a:xfrm>
            <a:off x="566954" y="5270423"/>
            <a:ext cx="5041936" cy="4559565"/>
            <a:chOff x="0" y="-38100"/>
            <a:chExt cx="1327917" cy="1200873"/>
          </a:xfrm>
        </p:grpSpPr>
        <p:sp>
          <p:nvSpPr>
            <p:cNvPr id="274" name="Google Shape;274;p20"/>
            <p:cNvSpPr/>
            <p:nvPr/>
          </p:nvSpPr>
          <p:spPr>
            <a:xfrm>
              <a:off x="0" y="0"/>
              <a:ext cx="1327917" cy="1162773"/>
            </a:xfrm>
            <a:custGeom>
              <a:avLst/>
              <a:gdLst/>
              <a:ahLst/>
              <a:cxnLst/>
              <a:rect l="l" t="t" r="r" b="b"/>
              <a:pathLst>
                <a:path w="1327917" h="1162773" extrusionOk="0">
                  <a:moveTo>
                    <a:pt x="0" y="0"/>
                  </a:moveTo>
                  <a:lnTo>
                    <a:pt x="1327917" y="0"/>
                  </a:lnTo>
                  <a:lnTo>
                    <a:pt x="1327917" y="1162773"/>
                  </a:lnTo>
                  <a:lnTo>
                    <a:pt x="0" y="1162773"/>
                  </a:lnTo>
                  <a:close/>
                </a:path>
              </a:pathLst>
            </a:custGeom>
            <a:solidFill>
              <a:srgbClr val="000000">
                <a:alpha val="0"/>
              </a:srgbClr>
            </a:solidFill>
            <a:ln w="47625" cap="sq" cmpd="sng">
              <a:solidFill>
                <a:srgbClr val="000000"/>
              </a:solidFill>
              <a:prstDash val="solid"/>
              <a:miter lim="8000"/>
              <a:headEnd type="none" w="sm" len="sm"/>
              <a:tailEnd type="none" w="sm" len="sm"/>
            </a:ln>
          </p:spPr>
          <p:txBody>
            <a:bodyPr/>
            <a:lstStyle/>
            <a:p>
              <a:endParaRPr lang="en-US"/>
            </a:p>
          </p:txBody>
        </p:sp>
        <p:sp>
          <p:nvSpPr>
            <p:cNvPr id="275" name="Google Shape;275;p20"/>
            <p:cNvSpPr txBox="1"/>
            <p:nvPr/>
          </p:nvSpPr>
          <p:spPr>
            <a:xfrm>
              <a:off x="0" y="-38100"/>
              <a:ext cx="1327917" cy="120087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6" name="Google Shape;276;p20"/>
          <p:cNvGrpSpPr/>
          <p:nvPr/>
        </p:nvGrpSpPr>
        <p:grpSpPr>
          <a:xfrm>
            <a:off x="5830472" y="5270423"/>
            <a:ext cx="5041936" cy="4559565"/>
            <a:chOff x="0" y="-38100"/>
            <a:chExt cx="1327917" cy="1200873"/>
          </a:xfrm>
        </p:grpSpPr>
        <p:sp>
          <p:nvSpPr>
            <p:cNvPr id="277" name="Google Shape;277;p20"/>
            <p:cNvSpPr/>
            <p:nvPr/>
          </p:nvSpPr>
          <p:spPr>
            <a:xfrm>
              <a:off x="0" y="0"/>
              <a:ext cx="1327917" cy="1162773"/>
            </a:xfrm>
            <a:custGeom>
              <a:avLst/>
              <a:gdLst/>
              <a:ahLst/>
              <a:cxnLst/>
              <a:rect l="l" t="t" r="r" b="b"/>
              <a:pathLst>
                <a:path w="1327917" h="1162773" extrusionOk="0">
                  <a:moveTo>
                    <a:pt x="0" y="0"/>
                  </a:moveTo>
                  <a:lnTo>
                    <a:pt x="1327917" y="0"/>
                  </a:lnTo>
                  <a:lnTo>
                    <a:pt x="1327917" y="1162773"/>
                  </a:lnTo>
                  <a:lnTo>
                    <a:pt x="0" y="1162773"/>
                  </a:lnTo>
                  <a:close/>
                </a:path>
              </a:pathLst>
            </a:custGeom>
            <a:solidFill>
              <a:srgbClr val="000000">
                <a:alpha val="0"/>
              </a:srgbClr>
            </a:solidFill>
            <a:ln w="47625" cap="sq" cmpd="sng">
              <a:solidFill>
                <a:srgbClr val="000000"/>
              </a:solidFill>
              <a:prstDash val="solid"/>
              <a:miter lim="8000"/>
              <a:headEnd type="none" w="sm" len="sm"/>
              <a:tailEnd type="none" w="sm" len="sm"/>
            </a:ln>
          </p:spPr>
          <p:txBody>
            <a:bodyPr/>
            <a:lstStyle/>
            <a:p>
              <a:endParaRPr lang="en-US"/>
            </a:p>
          </p:txBody>
        </p:sp>
        <p:sp>
          <p:nvSpPr>
            <p:cNvPr id="278" name="Google Shape;278;p20"/>
            <p:cNvSpPr txBox="1"/>
            <p:nvPr/>
          </p:nvSpPr>
          <p:spPr>
            <a:xfrm>
              <a:off x="0" y="-38100"/>
              <a:ext cx="1327917" cy="1200873"/>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79" name="Google Shape;279;p20"/>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4">
              <a:alphaModFix/>
            </a:blip>
            <a:stretch>
              <a:fillRect/>
            </a:stretch>
          </a:blipFill>
          <a:ln>
            <a:noFill/>
          </a:ln>
        </p:spPr>
        <p:txBody>
          <a:bodyPr/>
          <a:lstStyle/>
          <a:p>
            <a:endParaRPr lang="en-US"/>
          </a:p>
        </p:txBody>
      </p:sp>
      <p:grpSp>
        <p:nvGrpSpPr>
          <p:cNvPr id="280" name="Google Shape;280;p20"/>
          <p:cNvGrpSpPr/>
          <p:nvPr/>
        </p:nvGrpSpPr>
        <p:grpSpPr>
          <a:xfrm>
            <a:off x="566954" y="698514"/>
            <a:ext cx="17158081" cy="166529"/>
            <a:chOff x="0" y="31750"/>
            <a:chExt cx="22877441" cy="222038"/>
          </a:xfrm>
        </p:grpSpPr>
        <p:cxnSp>
          <p:nvCxnSpPr>
            <p:cNvPr id="281" name="Google Shape;281;p20"/>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282" name="Google Shape;282;p20"/>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283" name="Google Shape;283;p20"/>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284" name="Google Shape;284;p20"/>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grpSp>
        <p:nvGrpSpPr>
          <p:cNvPr id="285" name="Google Shape;285;p20"/>
          <p:cNvGrpSpPr/>
          <p:nvPr/>
        </p:nvGrpSpPr>
        <p:grpSpPr>
          <a:xfrm>
            <a:off x="566954" y="2536270"/>
            <a:ext cx="11089050" cy="2554963"/>
            <a:chOff x="0" y="-38100"/>
            <a:chExt cx="2920573" cy="672912"/>
          </a:xfrm>
        </p:grpSpPr>
        <p:sp>
          <p:nvSpPr>
            <p:cNvPr id="286" name="Google Shape;286;p20"/>
            <p:cNvSpPr/>
            <p:nvPr/>
          </p:nvSpPr>
          <p:spPr>
            <a:xfrm>
              <a:off x="0" y="0"/>
              <a:ext cx="2920573" cy="634812"/>
            </a:xfrm>
            <a:custGeom>
              <a:avLst/>
              <a:gdLst/>
              <a:ahLst/>
              <a:cxnLst/>
              <a:rect l="l" t="t" r="r" b="b"/>
              <a:pathLst>
                <a:path w="2920573" h="634812" extrusionOk="0">
                  <a:moveTo>
                    <a:pt x="0" y="0"/>
                  </a:moveTo>
                  <a:lnTo>
                    <a:pt x="2920573" y="0"/>
                  </a:lnTo>
                  <a:lnTo>
                    <a:pt x="2920573" y="634812"/>
                  </a:lnTo>
                  <a:lnTo>
                    <a:pt x="0" y="634812"/>
                  </a:lnTo>
                  <a:close/>
                </a:path>
              </a:pathLst>
            </a:custGeom>
            <a:solidFill>
              <a:srgbClr val="000000"/>
            </a:solidFill>
            <a:ln>
              <a:noFill/>
            </a:ln>
          </p:spPr>
          <p:txBody>
            <a:bodyPr/>
            <a:lstStyle/>
            <a:p>
              <a:endParaRPr lang="en-US"/>
            </a:p>
          </p:txBody>
        </p:sp>
        <p:sp>
          <p:nvSpPr>
            <p:cNvPr id="287" name="Google Shape;287;p20"/>
            <p:cNvSpPr txBox="1"/>
            <p:nvPr/>
          </p:nvSpPr>
          <p:spPr>
            <a:xfrm>
              <a:off x="0" y="-38100"/>
              <a:ext cx="2920573" cy="672912"/>
            </a:xfrm>
            <a:prstGeom prst="rect">
              <a:avLst/>
            </a:prstGeom>
            <a:noFill/>
            <a:ln>
              <a:noFill/>
            </a:ln>
          </p:spPr>
          <p:txBody>
            <a:bodyPr spcFirstLastPara="1" wrap="square" lIns="50800" tIns="50800" rIns="50800" bIns="50800" anchor="ctr" anchorCtr="0">
              <a:noAutofit/>
            </a:bodyPr>
            <a:lstStyle/>
            <a:p>
              <a:pPr marL="0" marR="0" lvl="0" indent="0" algn="ctr" rtl="0">
                <a:lnSpc>
                  <a:spcPct val="147722"/>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88" name="Google Shape;288;p20"/>
          <p:cNvSpPr/>
          <p:nvPr/>
        </p:nvSpPr>
        <p:spPr>
          <a:xfrm rot="4500000">
            <a:off x="13136576" y="2097573"/>
            <a:ext cx="5403108" cy="4768243"/>
          </a:xfrm>
          <a:custGeom>
            <a:avLst/>
            <a:gdLst/>
            <a:ahLst/>
            <a:cxnLst/>
            <a:rect l="l" t="t" r="r" b="b"/>
            <a:pathLst>
              <a:path w="12935297" h="11415400" extrusionOk="0">
                <a:moveTo>
                  <a:pt x="0" y="0"/>
                </a:moveTo>
                <a:lnTo>
                  <a:pt x="12935298" y="0"/>
                </a:lnTo>
                <a:lnTo>
                  <a:pt x="12935298" y="11415400"/>
                </a:lnTo>
                <a:lnTo>
                  <a:pt x="0" y="11415400"/>
                </a:lnTo>
                <a:lnTo>
                  <a:pt x="0" y="0"/>
                </a:lnTo>
                <a:close/>
              </a:path>
            </a:pathLst>
          </a:custGeom>
          <a:blipFill rotWithShape="1">
            <a:blip r:embed="rId5">
              <a:alphaModFix/>
            </a:blip>
            <a:stretch>
              <a:fillRect/>
            </a:stretch>
          </a:blipFill>
          <a:ln>
            <a:noFill/>
          </a:ln>
        </p:spPr>
        <p:txBody>
          <a:bodyPr/>
          <a:lstStyle/>
          <a:p>
            <a:endParaRPr lang="en-US"/>
          </a:p>
        </p:txBody>
      </p:sp>
      <p:sp>
        <p:nvSpPr>
          <p:cNvPr id="289" name="Google Shape;289;p20"/>
          <p:cNvSpPr txBox="1"/>
          <p:nvPr/>
        </p:nvSpPr>
        <p:spPr>
          <a:xfrm>
            <a:off x="1028700" y="6469849"/>
            <a:ext cx="4194300" cy="29553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a:t>
            </a:r>
            <a:r>
              <a:rPr lang="en-US" sz="2400">
                <a:latin typeface="Cagliostro"/>
                <a:ea typeface="Cagliostro"/>
                <a:cs typeface="Cagliostro"/>
                <a:sym typeface="Cagliostro"/>
              </a:rPr>
              <a:t>.</a:t>
            </a:r>
            <a:endParaRPr/>
          </a:p>
        </p:txBody>
      </p:sp>
      <p:sp>
        <p:nvSpPr>
          <p:cNvPr id="290" name="Google Shape;290;p20"/>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sp>
        <p:nvSpPr>
          <p:cNvPr id="291" name="Google Shape;291;p20"/>
          <p:cNvSpPr txBox="1"/>
          <p:nvPr/>
        </p:nvSpPr>
        <p:spPr>
          <a:xfrm>
            <a:off x="963580" y="3044874"/>
            <a:ext cx="12298200" cy="1662300"/>
          </a:xfrm>
          <a:prstGeom prst="rect">
            <a:avLst/>
          </a:prstGeom>
          <a:noFill/>
          <a:ln>
            <a:noFill/>
          </a:ln>
        </p:spPr>
        <p:txBody>
          <a:bodyPr spcFirstLastPara="1" wrap="square" lIns="0" tIns="0" rIns="0" bIns="0" anchor="t" anchorCtr="0">
            <a:spAutoFit/>
          </a:bodyPr>
          <a:lstStyle/>
          <a:p>
            <a:pPr marL="0" marR="0" lvl="0" indent="0" algn="l" rtl="0">
              <a:lnSpc>
                <a:spcPct val="90000"/>
              </a:lnSpc>
              <a:spcBef>
                <a:spcPts val="0"/>
              </a:spcBef>
              <a:spcAft>
                <a:spcPts val="0"/>
              </a:spcAft>
              <a:buNone/>
            </a:pPr>
            <a:r>
              <a:rPr lang="en-US" sz="12000" b="0" i="0" u="none" strike="noStrike" cap="none">
                <a:solidFill>
                  <a:srgbClr val="D4B592"/>
                </a:solidFill>
                <a:latin typeface="Germania One"/>
                <a:ea typeface="Germania One"/>
                <a:cs typeface="Germania One"/>
                <a:sym typeface="Germania One"/>
              </a:rPr>
              <a:t>ANNOUNCEMENT</a:t>
            </a:r>
            <a:endParaRPr/>
          </a:p>
        </p:txBody>
      </p:sp>
      <p:sp>
        <p:nvSpPr>
          <p:cNvPr id="292" name="Google Shape;292;p20"/>
          <p:cNvSpPr txBox="1"/>
          <p:nvPr/>
        </p:nvSpPr>
        <p:spPr>
          <a:xfrm>
            <a:off x="566954" y="1577581"/>
            <a:ext cx="10612393" cy="78105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Echoes of the Past: Uncovering the Untold Stories of Yesteryears</a:t>
            </a:r>
            <a:endParaRPr/>
          </a:p>
        </p:txBody>
      </p:sp>
      <p:sp>
        <p:nvSpPr>
          <p:cNvPr id="293" name="Google Shape;293;p20"/>
          <p:cNvSpPr txBox="1"/>
          <p:nvPr/>
        </p:nvSpPr>
        <p:spPr>
          <a:xfrm>
            <a:off x="704882" y="5744783"/>
            <a:ext cx="4766079" cy="40005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Announcement 1</a:t>
            </a:r>
            <a:endParaRPr/>
          </a:p>
        </p:txBody>
      </p:sp>
      <p:sp>
        <p:nvSpPr>
          <p:cNvPr id="294" name="Google Shape;294;p20"/>
          <p:cNvSpPr txBox="1"/>
          <p:nvPr/>
        </p:nvSpPr>
        <p:spPr>
          <a:xfrm>
            <a:off x="5968400" y="5744783"/>
            <a:ext cx="4766079" cy="40005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Announcement 2</a:t>
            </a:r>
            <a:endParaRPr/>
          </a:p>
        </p:txBody>
      </p:sp>
      <p:sp>
        <p:nvSpPr>
          <p:cNvPr id="295" name="Google Shape;295;p20"/>
          <p:cNvSpPr txBox="1"/>
          <p:nvPr/>
        </p:nvSpPr>
        <p:spPr>
          <a:xfrm>
            <a:off x="6254234" y="6469849"/>
            <a:ext cx="4194300" cy="29553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a:t>
            </a:r>
            <a:r>
              <a:rPr lang="en-US" sz="2400">
                <a:latin typeface="Cagliostro"/>
                <a:ea typeface="Cagliostro"/>
                <a:cs typeface="Cagliostro"/>
                <a:sym typeface="Cagliostro"/>
              </a:rPr>
              <a:t>.</a:t>
            </a:r>
            <a:endParaRPr/>
          </a:p>
        </p:txBody>
      </p:sp>
      <p:pic>
        <p:nvPicPr>
          <p:cNvPr id="296" name="Google Shape;296;p20"/>
          <p:cNvPicPr preferRelativeResize="0"/>
          <p:nvPr/>
        </p:nvPicPr>
        <p:blipFill>
          <a:blip r:embed="rId6">
            <a:alphaModFix/>
          </a:blip>
          <a:stretch>
            <a:fillRect/>
          </a:stretch>
        </p:blipFill>
        <p:spPr>
          <a:xfrm>
            <a:off x="10696566" y="2536270"/>
            <a:ext cx="7185233" cy="71453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D3B1"/>
        </a:solidFill>
        <a:effectLst/>
      </p:bgPr>
    </p:bg>
    <p:spTree>
      <p:nvGrpSpPr>
        <p:cNvPr id="1" name="Shape 300"/>
        <p:cNvGrpSpPr/>
        <p:nvPr/>
      </p:nvGrpSpPr>
      <p:grpSpPr>
        <a:xfrm>
          <a:off x="0" y="0"/>
          <a:ext cx="0" cy="0"/>
          <a:chOff x="0" y="0"/>
          <a:chExt cx="0" cy="0"/>
        </a:xfrm>
      </p:grpSpPr>
      <p:pic>
        <p:nvPicPr>
          <p:cNvPr id="301" name="Google Shape;301;p21"/>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302" name="Google Shape;302;p21"/>
          <p:cNvPicPr preferRelativeResize="0"/>
          <p:nvPr/>
        </p:nvPicPr>
        <p:blipFill>
          <a:blip r:embed="rId4">
            <a:alphaModFix/>
          </a:blip>
          <a:stretch>
            <a:fillRect/>
          </a:stretch>
        </p:blipFill>
        <p:spPr>
          <a:xfrm>
            <a:off x="0" y="1473424"/>
            <a:ext cx="18288000" cy="8813602"/>
          </a:xfrm>
          <a:prstGeom prst="rect">
            <a:avLst/>
          </a:prstGeom>
          <a:noFill/>
          <a:ln>
            <a:noFill/>
          </a:ln>
        </p:spPr>
      </p:pic>
      <p:sp>
        <p:nvSpPr>
          <p:cNvPr id="303" name="Google Shape;303;p21"/>
          <p:cNvSpPr/>
          <p:nvPr/>
        </p:nvSpPr>
        <p:spPr>
          <a:xfrm flipH="1">
            <a:off x="7299153" y="418863"/>
            <a:ext cx="1263249" cy="779267"/>
          </a:xfrm>
          <a:custGeom>
            <a:avLst/>
            <a:gdLst/>
            <a:ahLst/>
            <a:cxnLst/>
            <a:rect l="l" t="t" r="r" b="b"/>
            <a:pathLst>
              <a:path w="1263249" h="779267" extrusionOk="0">
                <a:moveTo>
                  <a:pt x="1263249" y="0"/>
                </a:moveTo>
                <a:lnTo>
                  <a:pt x="0" y="0"/>
                </a:lnTo>
                <a:lnTo>
                  <a:pt x="0" y="779267"/>
                </a:lnTo>
                <a:lnTo>
                  <a:pt x="1263249" y="779267"/>
                </a:lnTo>
                <a:lnTo>
                  <a:pt x="1263249" y="0"/>
                </a:lnTo>
                <a:close/>
              </a:path>
            </a:pathLst>
          </a:custGeom>
          <a:blipFill rotWithShape="1">
            <a:blip r:embed="rId5">
              <a:alphaModFix/>
            </a:blip>
            <a:stretch>
              <a:fillRect/>
            </a:stretch>
          </a:blipFill>
          <a:ln>
            <a:noFill/>
          </a:ln>
        </p:spPr>
        <p:txBody>
          <a:bodyPr/>
          <a:lstStyle/>
          <a:p>
            <a:endParaRPr lang="en-US"/>
          </a:p>
        </p:txBody>
      </p:sp>
      <p:grpSp>
        <p:nvGrpSpPr>
          <p:cNvPr id="304" name="Google Shape;304;p21"/>
          <p:cNvGrpSpPr/>
          <p:nvPr/>
        </p:nvGrpSpPr>
        <p:grpSpPr>
          <a:xfrm>
            <a:off x="566954" y="698514"/>
            <a:ext cx="17158081" cy="166529"/>
            <a:chOff x="0" y="31750"/>
            <a:chExt cx="22877441" cy="222038"/>
          </a:xfrm>
        </p:grpSpPr>
        <p:cxnSp>
          <p:nvCxnSpPr>
            <p:cNvPr id="305" name="Google Shape;305;p21"/>
            <p:cNvCxnSpPr/>
            <p:nvPr/>
          </p:nvCxnSpPr>
          <p:spPr>
            <a:xfrm>
              <a:off x="0"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06" name="Google Shape;306;p21"/>
            <p:cNvCxnSpPr/>
            <p:nvPr/>
          </p:nvCxnSpPr>
          <p:spPr>
            <a:xfrm>
              <a:off x="0" y="31750"/>
              <a:ext cx="8727584" cy="0"/>
            </a:xfrm>
            <a:prstGeom prst="straightConnector1">
              <a:avLst/>
            </a:prstGeom>
            <a:noFill/>
            <a:ln w="63500" cap="flat" cmpd="sng">
              <a:solidFill>
                <a:srgbClr val="000000"/>
              </a:solidFill>
              <a:prstDash val="solid"/>
              <a:round/>
              <a:headEnd type="none" w="sm" len="sm"/>
              <a:tailEnd type="none" w="sm" len="sm"/>
            </a:ln>
          </p:spPr>
        </p:cxnSp>
        <p:cxnSp>
          <p:nvCxnSpPr>
            <p:cNvPr id="307" name="Google Shape;307;p21"/>
            <p:cNvCxnSpPr/>
            <p:nvPr/>
          </p:nvCxnSpPr>
          <p:spPr>
            <a:xfrm>
              <a:off x="14149857" y="253788"/>
              <a:ext cx="8727584" cy="0"/>
            </a:xfrm>
            <a:prstGeom prst="straightConnector1">
              <a:avLst/>
            </a:prstGeom>
            <a:noFill/>
            <a:ln w="63500" cap="flat" cmpd="sng">
              <a:solidFill>
                <a:srgbClr val="000000"/>
              </a:solidFill>
              <a:prstDash val="solid"/>
              <a:round/>
              <a:headEnd type="none" w="sm" len="sm"/>
              <a:tailEnd type="none" w="sm" len="sm"/>
            </a:ln>
          </p:spPr>
        </p:cxnSp>
        <p:cxnSp>
          <p:nvCxnSpPr>
            <p:cNvPr id="308" name="Google Shape;308;p21"/>
            <p:cNvCxnSpPr/>
            <p:nvPr/>
          </p:nvCxnSpPr>
          <p:spPr>
            <a:xfrm>
              <a:off x="14149857" y="31750"/>
              <a:ext cx="8727584" cy="0"/>
            </a:xfrm>
            <a:prstGeom prst="straightConnector1">
              <a:avLst/>
            </a:prstGeom>
            <a:noFill/>
            <a:ln w="63500" cap="flat" cmpd="sng">
              <a:solidFill>
                <a:srgbClr val="000000"/>
              </a:solidFill>
              <a:prstDash val="solid"/>
              <a:round/>
              <a:headEnd type="none" w="sm" len="sm"/>
              <a:tailEnd type="none" w="sm" len="sm"/>
            </a:ln>
          </p:spPr>
        </p:cxnSp>
      </p:grpSp>
      <p:sp>
        <p:nvSpPr>
          <p:cNvPr id="309" name="Google Shape;309;p21"/>
          <p:cNvSpPr txBox="1"/>
          <p:nvPr/>
        </p:nvSpPr>
        <p:spPr>
          <a:xfrm>
            <a:off x="8657652" y="485973"/>
            <a:ext cx="2331195" cy="523875"/>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000" b="0" i="0" u="none" strike="noStrike" cap="none">
                <a:solidFill>
                  <a:srgbClr val="000000"/>
                </a:solidFill>
                <a:latin typeface="Germania One"/>
                <a:ea typeface="Germania One"/>
                <a:cs typeface="Germania One"/>
                <a:sym typeface="Germania One"/>
              </a:rPr>
              <a:t>The Daily News</a:t>
            </a:r>
            <a:endParaRPr/>
          </a:p>
        </p:txBody>
      </p:sp>
      <p:pic>
        <p:nvPicPr>
          <p:cNvPr id="310" name="Google Shape;310;p21"/>
          <p:cNvPicPr preferRelativeResize="0"/>
          <p:nvPr/>
        </p:nvPicPr>
        <p:blipFill>
          <a:blip r:embed="rId6">
            <a:alphaModFix/>
          </a:blip>
          <a:stretch>
            <a:fillRect/>
          </a:stretch>
        </p:blipFill>
        <p:spPr>
          <a:xfrm>
            <a:off x="0" y="4509518"/>
            <a:ext cx="18288000" cy="2741414"/>
          </a:xfrm>
          <a:prstGeom prst="rect">
            <a:avLst/>
          </a:prstGeom>
          <a:noFill/>
          <a:ln>
            <a:noFill/>
          </a:ln>
        </p:spPr>
      </p:pic>
      <p:sp>
        <p:nvSpPr>
          <p:cNvPr id="311" name="Google Shape;311;p21"/>
          <p:cNvSpPr txBox="1"/>
          <p:nvPr/>
        </p:nvSpPr>
        <p:spPr>
          <a:xfrm>
            <a:off x="566954" y="5566024"/>
            <a:ext cx="17158200" cy="1108200"/>
          </a:xfrm>
          <a:prstGeom prst="rect">
            <a:avLst/>
          </a:prstGeom>
          <a:noFill/>
          <a:ln>
            <a:noFill/>
          </a:ln>
        </p:spPr>
        <p:txBody>
          <a:bodyPr spcFirstLastPara="1" wrap="square" lIns="0" tIns="0" rIns="0" bIns="0" anchor="t" anchorCtr="0">
            <a:spAutoFit/>
          </a:bodyPr>
          <a:lstStyle/>
          <a:p>
            <a:pPr marL="0" marR="0" lvl="0" indent="0" algn="just" rtl="0">
              <a:lnSpc>
                <a:spcPct val="100000"/>
              </a:lnSpc>
              <a:spcBef>
                <a:spcPts val="0"/>
              </a:spcBef>
              <a:spcAft>
                <a:spcPts val="0"/>
              </a:spcAft>
              <a:buNone/>
            </a:pPr>
            <a:r>
              <a:rPr lang="en-US" sz="2400" b="0" i="0" u="none" strike="noStrike" cap="none">
                <a:solidFill>
                  <a:srgbClr val="000000"/>
                </a:solidFill>
                <a:latin typeface="Cagliostro"/>
                <a:ea typeface="Cagliostro"/>
                <a:cs typeface="Cagliostro"/>
                <a:sym typeface="Cagliostro"/>
              </a:rPr>
              <a:t>Lorem ipsum dolor sit amet, consectetur adipiscing elit. Etiam tincidunt arcu id libero suscipit scelerisque. Donec tristique neque nec neque tempus, a placerat lacus ultricies. Pellentesque in nibh vel ipsum posuere porttitor eget non purus. Duis vel sapien non augue luctus suscipit. Lorem ipsum dolor sit amet, consectetur adipiscing elit. Etiam tincidunt arcu id libero suscipit scelerisque. </a:t>
            </a:r>
            <a:endParaRPr/>
          </a:p>
        </p:txBody>
      </p:sp>
      <p:sp>
        <p:nvSpPr>
          <p:cNvPr id="312" name="Google Shape;312;p21"/>
          <p:cNvSpPr txBox="1"/>
          <p:nvPr/>
        </p:nvSpPr>
        <p:spPr>
          <a:xfrm>
            <a:off x="4395373" y="4933448"/>
            <a:ext cx="10855800" cy="4617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3000" b="0" i="0" u="none" strike="noStrike" cap="none">
                <a:solidFill>
                  <a:srgbClr val="000000"/>
                </a:solidFill>
                <a:latin typeface="Vast Shadow"/>
                <a:ea typeface="Vast Shadow"/>
                <a:cs typeface="Vast Shadow"/>
                <a:sym typeface="Vast Shadow"/>
              </a:rPr>
              <a:t>A picture worth a thousand words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1251</Words>
  <Application>Microsoft Macintosh PowerPoint</Application>
  <PresentationFormat>Custom</PresentationFormat>
  <Paragraphs>124</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Germania One</vt:lpstr>
      <vt:lpstr>Calibri</vt:lpstr>
      <vt:lpstr>Cagliostro</vt:lpstr>
      <vt:lpstr>Unica One</vt:lpstr>
      <vt:lpstr>Vast Shadow</vt:lpstr>
      <vt:lpstr>Engagement</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Michael Ofengenden</cp:lastModifiedBy>
  <cp:revision>1</cp:revision>
  <dcterms:modified xsi:type="dcterms:W3CDTF">2025-09-29T22:41:12Z</dcterms:modified>
</cp:coreProperties>
</file>